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173" autoAdjust="0"/>
  </p:normalViewPr>
  <p:slideViewPr>
    <p:cSldViewPr snapToGrid="0">
      <p:cViewPr varScale="1">
        <p:scale>
          <a:sx n="67" d="100"/>
          <a:sy n="67" d="100"/>
        </p:scale>
        <p:origin x="85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63"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64"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65"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766"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67"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768"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06"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1048607"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08" name="Date Placeholder 3"/>
          <p:cNvSpPr>
            <a:spLocks noGrp="1"/>
          </p:cNvSpPr>
          <p:nvPr>
            <p:ph type="dt" sz="half" idx="10"/>
          </p:nvPr>
        </p:nvSpPr>
        <p:spPr/>
        <p:txBody>
          <a:bodyPr/>
          <a:lstStyle/>
          <a:p>
            <a:fld id="{8C9D5387-356C-4F8D-A254-AD2910846DBB}" type="datetimeFigureOut">
              <a:rPr lang="en-IN" smtClean="0"/>
              <a:t>04-04-2025</a:t>
            </a:fld>
            <a:endParaRPr lang="en-IN"/>
          </a:p>
        </p:txBody>
      </p:sp>
      <p:sp>
        <p:nvSpPr>
          <p:cNvPr id="1048609" name="Footer Placeholder 4"/>
          <p:cNvSpPr>
            <a:spLocks noGrp="1"/>
          </p:cNvSpPr>
          <p:nvPr>
            <p:ph type="ftr" sz="quarter" idx="11"/>
          </p:nvPr>
        </p:nvSpPr>
        <p:spPr/>
        <p:txBody>
          <a:bodyPr/>
          <a:lstStyle/>
          <a:p>
            <a:endParaRPr lang="en-IN"/>
          </a:p>
        </p:txBody>
      </p:sp>
      <p:sp>
        <p:nvSpPr>
          <p:cNvPr id="1048610"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1048611" name="Slide Number Placeholder 5"/>
          <p:cNvSpPr>
            <a:spLocks noGrp="1"/>
          </p:cNvSpPr>
          <p:nvPr>
            <p:ph type="sldNum" sz="quarter" idx="12"/>
          </p:nvPr>
        </p:nvSpPr>
        <p:spPr>
          <a:xfrm>
            <a:off x="531812" y="4529540"/>
            <a:ext cx="779767" cy="365125"/>
          </a:xfrm>
        </p:spPr>
        <p:txBody>
          <a:bodyPr/>
          <a:lstStyle/>
          <a:p>
            <a:fld id="{4ABEF335-2DC4-4FA9-960C-28148C0EBD18}"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730"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1048731"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732" name="Date Placeholder 3"/>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33" name="Footer Placeholder 4"/>
          <p:cNvSpPr>
            <a:spLocks noGrp="1"/>
          </p:cNvSpPr>
          <p:nvPr>
            <p:ph type="ftr" sz="quarter" idx="11"/>
          </p:nvPr>
        </p:nvSpPr>
        <p:spPr/>
        <p:txBody>
          <a:bodyPr/>
          <a:lstStyle/>
          <a:p>
            <a:endParaRPr lang="en-IN"/>
          </a:p>
        </p:txBody>
      </p:sp>
      <p:sp>
        <p:nvSpPr>
          <p:cNvPr id="1048734"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35" name="Slide Number Placeholder 5"/>
          <p:cNvSpPr>
            <a:spLocks noGrp="1"/>
          </p:cNvSpPr>
          <p:nvPr>
            <p:ph type="sldNum" sz="quarter" idx="12"/>
          </p:nvPr>
        </p:nvSpPr>
        <p:spPr>
          <a:xfrm>
            <a:off x="531812" y="3244139"/>
            <a:ext cx="779767" cy="365125"/>
          </a:xfrm>
        </p:spPr>
        <p:txBody>
          <a:bodyPr/>
          <a:lstStyle/>
          <a:p>
            <a:fld id="{4ABEF335-2DC4-4FA9-960C-28148C0EBD18}"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69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04869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8694"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95" name="Date Placeholder 3"/>
          <p:cNvSpPr>
            <a:spLocks noGrp="1"/>
          </p:cNvSpPr>
          <p:nvPr>
            <p:ph type="dt" sz="half" idx="10"/>
          </p:nvPr>
        </p:nvSpPr>
        <p:spPr/>
        <p:txBody>
          <a:bodyPr/>
          <a:lstStyle/>
          <a:p>
            <a:fld id="{8C9D5387-356C-4F8D-A254-AD2910846DBB}" type="datetimeFigureOut">
              <a:rPr lang="en-IN" smtClean="0"/>
              <a:t>04-04-2025</a:t>
            </a:fld>
            <a:endParaRPr lang="en-IN"/>
          </a:p>
        </p:txBody>
      </p:sp>
      <p:sp>
        <p:nvSpPr>
          <p:cNvPr id="1048696" name="Footer Placeholder 4"/>
          <p:cNvSpPr>
            <a:spLocks noGrp="1"/>
          </p:cNvSpPr>
          <p:nvPr>
            <p:ph type="ftr" sz="quarter" idx="11"/>
          </p:nvPr>
        </p:nvSpPr>
        <p:spPr/>
        <p:txBody>
          <a:bodyPr/>
          <a:lstStyle/>
          <a:p>
            <a:endParaRPr lang="en-IN"/>
          </a:p>
        </p:txBody>
      </p:sp>
      <p:sp>
        <p:nvSpPr>
          <p:cNvPr id="1048697"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698" name="Slide Number Placeholder 5"/>
          <p:cNvSpPr>
            <a:spLocks noGrp="1"/>
          </p:cNvSpPr>
          <p:nvPr>
            <p:ph type="sldNum" sz="quarter" idx="12"/>
          </p:nvPr>
        </p:nvSpPr>
        <p:spPr>
          <a:xfrm>
            <a:off x="531812" y="3244139"/>
            <a:ext cx="779767" cy="365125"/>
          </a:xfrm>
        </p:spPr>
        <p:txBody>
          <a:bodyPr/>
          <a:lstStyle/>
          <a:p>
            <a:fld id="{4ABEF335-2DC4-4FA9-960C-28148C0EBD18}" type="slidenum">
              <a:rPr lang="en-IN" smtClean="0"/>
              <a:t>‹#›</a:t>
            </a:fld>
            <a:endParaRPr lang="en-IN"/>
          </a:p>
        </p:txBody>
      </p:sp>
      <p:sp>
        <p:nvSpPr>
          <p:cNvPr id="1048699"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048700"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724"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1048725"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1048726" name="Date Placeholder 4"/>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27" name="Footer Placeholder 5"/>
          <p:cNvSpPr>
            <a:spLocks noGrp="1"/>
          </p:cNvSpPr>
          <p:nvPr>
            <p:ph type="ftr" sz="quarter" idx="11"/>
          </p:nvPr>
        </p:nvSpPr>
        <p:spPr/>
        <p:txBody>
          <a:bodyPr/>
          <a:lstStyle/>
          <a:p>
            <a:endParaRPr lang="en-IN"/>
          </a:p>
        </p:txBody>
      </p:sp>
      <p:sp>
        <p:nvSpPr>
          <p:cNvPr id="1048728"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29" name="Slide Number Placeholder 6"/>
          <p:cNvSpPr>
            <a:spLocks noGrp="1"/>
          </p:cNvSpPr>
          <p:nvPr>
            <p:ph type="sldNum" sz="quarter" idx="12"/>
          </p:nvPr>
        </p:nvSpPr>
        <p:spPr>
          <a:xfrm>
            <a:off x="531812" y="4983087"/>
            <a:ext cx="779767" cy="365125"/>
          </a:xfrm>
        </p:spPr>
        <p:txBody>
          <a:bodyPr/>
          <a:lstStyle/>
          <a:p>
            <a:fld id="{4ABEF335-2DC4-4FA9-960C-28148C0EBD18}" type="slidenum">
              <a:rPr lang="en-IN" smtClean="0"/>
              <a:t>‹#›</a:t>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8683"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048684"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8685"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1048686" name="Date Placeholder 4"/>
          <p:cNvSpPr>
            <a:spLocks noGrp="1"/>
          </p:cNvSpPr>
          <p:nvPr>
            <p:ph type="dt" sz="half" idx="10"/>
          </p:nvPr>
        </p:nvSpPr>
        <p:spPr/>
        <p:txBody>
          <a:bodyPr/>
          <a:lstStyle/>
          <a:p>
            <a:fld id="{8C9D5387-356C-4F8D-A254-AD2910846DBB}" type="datetimeFigureOut">
              <a:rPr lang="en-IN" smtClean="0"/>
              <a:t>04-04-2025</a:t>
            </a:fld>
            <a:endParaRPr lang="en-IN"/>
          </a:p>
        </p:txBody>
      </p:sp>
      <p:sp>
        <p:nvSpPr>
          <p:cNvPr id="1048687" name="Footer Placeholder 5"/>
          <p:cNvSpPr>
            <a:spLocks noGrp="1"/>
          </p:cNvSpPr>
          <p:nvPr>
            <p:ph type="ftr" sz="quarter" idx="11"/>
          </p:nvPr>
        </p:nvSpPr>
        <p:spPr/>
        <p:txBody>
          <a:bodyPr/>
          <a:lstStyle/>
          <a:p>
            <a:endParaRPr lang="en-IN"/>
          </a:p>
        </p:txBody>
      </p:sp>
      <p:sp>
        <p:nvSpPr>
          <p:cNvPr id="1048688"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689" name="Slide Number Placeholder 6"/>
          <p:cNvSpPr>
            <a:spLocks noGrp="1"/>
          </p:cNvSpPr>
          <p:nvPr>
            <p:ph type="sldNum" sz="quarter" idx="12"/>
          </p:nvPr>
        </p:nvSpPr>
        <p:spPr>
          <a:xfrm>
            <a:off x="531812" y="4983087"/>
            <a:ext cx="779767" cy="365125"/>
          </a:xfrm>
        </p:spPr>
        <p:txBody>
          <a:bodyPr/>
          <a:lstStyle/>
          <a:p>
            <a:fld id="{4ABEF335-2DC4-4FA9-960C-28148C0EBD18}" type="slidenum">
              <a:rPr lang="en-IN" smtClean="0"/>
              <a:t>‹#›</a:t>
            </a:fld>
            <a:endParaRPr lang="en-IN"/>
          </a:p>
        </p:txBody>
      </p:sp>
      <p:sp>
        <p:nvSpPr>
          <p:cNvPr id="1048690"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048691"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8743"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1048744"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8745"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1048746" name="Date Placeholder 4"/>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47" name="Footer Placeholder 5"/>
          <p:cNvSpPr>
            <a:spLocks noGrp="1"/>
          </p:cNvSpPr>
          <p:nvPr>
            <p:ph type="ftr" sz="quarter" idx="11"/>
          </p:nvPr>
        </p:nvSpPr>
        <p:spPr/>
        <p:txBody>
          <a:bodyPr/>
          <a:lstStyle/>
          <a:p>
            <a:endParaRPr lang="en-IN"/>
          </a:p>
        </p:txBody>
      </p:sp>
      <p:sp>
        <p:nvSpPr>
          <p:cNvPr id="1048748"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49" name="Slide Number Placeholder 6"/>
          <p:cNvSpPr>
            <a:spLocks noGrp="1"/>
          </p:cNvSpPr>
          <p:nvPr>
            <p:ph type="sldNum" sz="quarter" idx="12"/>
          </p:nvPr>
        </p:nvSpPr>
        <p:spPr>
          <a:xfrm>
            <a:off x="531812" y="4983087"/>
            <a:ext cx="779767" cy="365125"/>
          </a:xfrm>
        </p:spPr>
        <p:txBody>
          <a:bodyPr/>
          <a:lstStyle/>
          <a:p>
            <a:fld id="{4ABEF335-2DC4-4FA9-960C-28148C0EBD18}" type="slidenum">
              <a:rPr lang="en-IN" smtClean="0"/>
              <a:t>‹#›</a:t>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08" name="Title 1"/>
          <p:cNvSpPr>
            <a:spLocks noGrp="1"/>
          </p:cNvSpPr>
          <p:nvPr>
            <p:ph type="title"/>
          </p:nvPr>
        </p:nvSpPr>
        <p:spPr/>
        <p:txBody>
          <a:bodyPr/>
          <a:lstStyle/>
          <a:p>
            <a:r>
              <a:rPr lang="en-US"/>
              <a:t>Click to edit Master title style</a:t>
            </a:r>
            <a:endParaRPr lang="en-US" dirty="0"/>
          </a:p>
        </p:txBody>
      </p:sp>
      <p:sp>
        <p:nvSpPr>
          <p:cNvPr id="1048709"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10" name="Date Placeholder 3"/>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11" name="Footer Placeholder 4"/>
          <p:cNvSpPr>
            <a:spLocks noGrp="1"/>
          </p:cNvSpPr>
          <p:nvPr>
            <p:ph type="ftr" sz="quarter" idx="11"/>
          </p:nvPr>
        </p:nvSpPr>
        <p:spPr/>
        <p:txBody>
          <a:bodyPr/>
          <a:lstStyle/>
          <a:p>
            <a:endParaRPr lang="en-IN"/>
          </a:p>
        </p:txBody>
      </p:sp>
      <p:sp>
        <p:nvSpPr>
          <p:cNvPr id="10487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13" name="Slide Number Placeholder 5"/>
          <p:cNvSpPr>
            <a:spLocks noGrp="1"/>
          </p:cNvSpPr>
          <p:nvPr>
            <p:ph type="sldNum" sz="quarter" idx="12"/>
          </p:nvPr>
        </p:nvSpPr>
        <p:spPr/>
        <p:txBody>
          <a:bodyPr/>
          <a:lstStyle/>
          <a:p>
            <a:fld id="{4ABEF335-2DC4-4FA9-960C-28148C0EBD18}" type="slidenum">
              <a:rPr lang="en-IN" smtClean="0"/>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57"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1048758"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59" name="Date Placeholder 3"/>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60" name="Footer Placeholder 4"/>
          <p:cNvSpPr>
            <a:spLocks noGrp="1"/>
          </p:cNvSpPr>
          <p:nvPr>
            <p:ph type="ftr" sz="quarter" idx="11"/>
          </p:nvPr>
        </p:nvSpPr>
        <p:spPr/>
        <p:txBody>
          <a:bodyPr/>
          <a:lstStyle/>
          <a:p>
            <a:endParaRPr lang="en-IN"/>
          </a:p>
        </p:txBody>
      </p:sp>
      <p:sp>
        <p:nvSpPr>
          <p:cNvPr id="1048761"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62" name="Slide Number Placeholder 5"/>
          <p:cNvSpPr>
            <a:spLocks noGrp="1"/>
          </p:cNvSpPr>
          <p:nvPr>
            <p:ph type="sldNum" sz="quarter" idx="12"/>
          </p:nvPr>
        </p:nvSpPr>
        <p:spPr/>
        <p:txBody>
          <a:bodyPr/>
          <a:lstStyle/>
          <a:p>
            <a:fld id="{4ABEF335-2DC4-4FA9-960C-28148C0EBD18}"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14"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1048615"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16" name="Date Placeholder 3"/>
          <p:cNvSpPr>
            <a:spLocks noGrp="1"/>
          </p:cNvSpPr>
          <p:nvPr>
            <p:ph type="dt" sz="half" idx="10"/>
          </p:nvPr>
        </p:nvSpPr>
        <p:spPr/>
        <p:txBody>
          <a:bodyPr/>
          <a:lstStyle/>
          <a:p>
            <a:fld id="{8C9D5387-356C-4F8D-A254-AD2910846DBB}" type="datetimeFigureOut">
              <a:rPr lang="en-IN" smtClean="0"/>
              <a:t>04-04-2025</a:t>
            </a:fld>
            <a:endParaRPr lang="en-IN"/>
          </a:p>
        </p:txBody>
      </p:sp>
      <p:sp>
        <p:nvSpPr>
          <p:cNvPr id="1048617" name="Footer Placeholder 4"/>
          <p:cNvSpPr>
            <a:spLocks noGrp="1"/>
          </p:cNvSpPr>
          <p:nvPr>
            <p:ph type="ftr" sz="quarter" idx="11"/>
          </p:nvPr>
        </p:nvSpPr>
        <p:spPr/>
        <p:txBody>
          <a:bodyPr/>
          <a:lstStyle/>
          <a:p>
            <a:endParaRPr lang="en-IN"/>
          </a:p>
        </p:txBody>
      </p:sp>
      <p:sp>
        <p:nvSpPr>
          <p:cNvPr id="104861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619" name="Slide Number Placeholder 5"/>
          <p:cNvSpPr>
            <a:spLocks noGrp="1"/>
          </p:cNvSpPr>
          <p:nvPr>
            <p:ph type="sldNum" sz="quarter" idx="12"/>
          </p:nvPr>
        </p:nvSpPr>
        <p:spPr/>
        <p:txBody>
          <a:bodyPr/>
          <a:lstStyle/>
          <a:p>
            <a:fld id="{4ABEF335-2DC4-4FA9-960C-28148C0EBD18}"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714"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1048715"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716" name="Date Placeholder 3"/>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17" name="Footer Placeholder 4"/>
          <p:cNvSpPr>
            <a:spLocks noGrp="1"/>
          </p:cNvSpPr>
          <p:nvPr>
            <p:ph type="ftr" sz="quarter" idx="11"/>
          </p:nvPr>
        </p:nvSpPr>
        <p:spPr/>
        <p:txBody>
          <a:bodyPr/>
          <a:lstStyle/>
          <a:p>
            <a:endParaRPr lang="en-IN"/>
          </a:p>
        </p:txBody>
      </p:sp>
      <p:sp>
        <p:nvSpPr>
          <p:cNvPr id="1048718"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19" name="Slide Number Placeholder 5"/>
          <p:cNvSpPr>
            <a:spLocks noGrp="1"/>
          </p:cNvSpPr>
          <p:nvPr>
            <p:ph type="sldNum" sz="quarter" idx="12"/>
          </p:nvPr>
        </p:nvSpPr>
        <p:spPr>
          <a:xfrm>
            <a:off x="531812" y="3244139"/>
            <a:ext cx="779767" cy="365125"/>
          </a:xfrm>
        </p:spPr>
        <p:txBody>
          <a:bodyPr/>
          <a:lstStyle/>
          <a:p>
            <a:fld id="{4ABEF335-2DC4-4FA9-960C-28148C0EBD18}"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36" name="Title 7"/>
          <p:cNvSpPr>
            <a:spLocks noGrp="1"/>
          </p:cNvSpPr>
          <p:nvPr>
            <p:ph type="title"/>
          </p:nvPr>
        </p:nvSpPr>
        <p:spPr/>
        <p:txBody>
          <a:bodyPr/>
          <a:lstStyle/>
          <a:p>
            <a:r>
              <a:rPr lang="en-US"/>
              <a:t>Click to edit Master title style</a:t>
            </a:r>
            <a:endParaRPr lang="en-US" dirty="0"/>
          </a:p>
        </p:txBody>
      </p:sp>
      <p:sp>
        <p:nvSpPr>
          <p:cNvPr id="1048737"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38"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39" name="Date Placeholder 4"/>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40" name="Footer Placeholder 5"/>
          <p:cNvSpPr>
            <a:spLocks noGrp="1"/>
          </p:cNvSpPr>
          <p:nvPr>
            <p:ph type="ftr" sz="quarter" idx="11"/>
          </p:nvPr>
        </p:nvSpPr>
        <p:spPr/>
        <p:txBody>
          <a:bodyPr/>
          <a:lstStyle/>
          <a:p>
            <a:endParaRPr lang="en-IN"/>
          </a:p>
        </p:txBody>
      </p:sp>
      <p:sp>
        <p:nvSpPr>
          <p:cNvPr id="1048741"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42" name="Slide Number Placeholder 5"/>
          <p:cNvSpPr>
            <a:spLocks noGrp="1"/>
          </p:cNvSpPr>
          <p:nvPr>
            <p:ph type="sldNum" sz="quarter" idx="12"/>
          </p:nvPr>
        </p:nvSpPr>
        <p:spPr>
          <a:xfrm>
            <a:off x="531812" y="787782"/>
            <a:ext cx="779767" cy="365125"/>
          </a:xfrm>
        </p:spPr>
        <p:txBody>
          <a:bodyPr/>
          <a:lstStyle/>
          <a:p>
            <a:fld id="{4ABEF335-2DC4-4FA9-960C-28148C0EBD18}"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22" name="Title 9"/>
          <p:cNvSpPr>
            <a:spLocks noGrp="1"/>
          </p:cNvSpPr>
          <p:nvPr>
            <p:ph type="title"/>
          </p:nvPr>
        </p:nvSpPr>
        <p:spPr/>
        <p:txBody>
          <a:bodyPr/>
          <a:lstStyle/>
          <a:p>
            <a:r>
              <a:rPr lang="en-US"/>
              <a:t>Click to edit Master title style</a:t>
            </a:r>
            <a:endParaRPr lang="en-US" dirty="0"/>
          </a:p>
        </p:txBody>
      </p:sp>
      <p:sp>
        <p:nvSpPr>
          <p:cNvPr id="104862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2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2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2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27" name="Date Placeholder 6"/>
          <p:cNvSpPr>
            <a:spLocks noGrp="1"/>
          </p:cNvSpPr>
          <p:nvPr>
            <p:ph type="dt" sz="half" idx="10"/>
          </p:nvPr>
        </p:nvSpPr>
        <p:spPr/>
        <p:txBody>
          <a:bodyPr/>
          <a:lstStyle/>
          <a:p>
            <a:fld id="{8C9D5387-356C-4F8D-A254-AD2910846DBB}" type="datetimeFigureOut">
              <a:rPr lang="en-IN" smtClean="0"/>
              <a:t>04-04-2025</a:t>
            </a:fld>
            <a:endParaRPr lang="en-IN"/>
          </a:p>
        </p:txBody>
      </p:sp>
      <p:sp>
        <p:nvSpPr>
          <p:cNvPr id="1048628" name="Footer Placeholder 7"/>
          <p:cNvSpPr>
            <a:spLocks noGrp="1"/>
          </p:cNvSpPr>
          <p:nvPr>
            <p:ph type="ftr" sz="quarter" idx="11"/>
          </p:nvPr>
        </p:nvSpPr>
        <p:spPr/>
        <p:txBody>
          <a:bodyPr/>
          <a:lstStyle/>
          <a:p>
            <a:endParaRPr lang="en-IN"/>
          </a:p>
        </p:txBody>
      </p:sp>
      <p:sp>
        <p:nvSpPr>
          <p:cNvPr id="104862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630" name="Slide Number Placeholder 5"/>
          <p:cNvSpPr>
            <a:spLocks noGrp="1"/>
          </p:cNvSpPr>
          <p:nvPr>
            <p:ph type="sldNum" sz="quarter" idx="12"/>
          </p:nvPr>
        </p:nvSpPr>
        <p:spPr>
          <a:xfrm>
            <a:off x="531812" y="787782"/>
            <a:ext cx="779767" cy="365125"/>
          </a:xfrm>
        </p:spPr>
        <p:txBody>
          <a:bodyPr/>
          <a:lstStyle/>
          <a:p>
            <a:fld id="{4ABEF335-2DC4-4FA9-960C-28148C0EBD18}"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78" name="Title 1"/>
          <p:cNvSpPr>
            <a:spLocks noGrp="1"/>
          </p:cNvSpPr>
          <p:nvPr>
            <p:ph type="title"/>
          </p:nvPr>
        </p:nvSpPr>
        <p:spPr/>
        <p:txBody>
          <a:bodyPr/>
          <a:lstStyle/>
          <a:p>
            <a:r>
              <a:rPr lang="en-US"/>
              <a:t>Click to edit Master title style</a:t>
            </a:r>
            <a:endParaRPr lang="en-US" dirty="0"/>
          </a:p>
        </p:txBody>
      </p:sp>
      <p:sp>
        <p:nvSpPr>
          <p:cNvPr id="1048679" name="Date Placeholder 2"/>
          <p:cNvSpPr>
            <a:spLocks noGrp="1"/>
          </p:cNvSpPr>
          <p:nvPr>
            <p:ph type="dt" sz="half" idx="10"/>
          </p:nvPr>
        </p:nvSpPr>
        <p:spPr/>
        <p:txBody>
          <a:bodyPr/>
          <a:lstStyle/>
          <a:p>
            <a:fld id="{8C9D5387-356C-4F8D-A254-AD2910846DBB}" type="datetimeFigureOut">
              <a:rPr lang="en-IN" smtClean="0"/>
              <a:t>04-04-2025</a:t>
            </a:fld>
            <a:endParaRPr lang="en-IN"/>
          </a:p>
        </p:txBody>
      </p:sp>
      <p:sp>
        <p:nvSpPr>
          <p:cNvPr id="1048680" name="Footer Placeholder 3"/>
          <p:cNvSpPr>
            <a:spLocks noGrp="1"/>
          </p:cNvSpPr>
          <p:nvPr>
            <p:ph type="ftr" sz="quarter" idx="11"/>
          </p:nvPr>
        </p:nvSpPr>
        <p:spPr/>
        <p:txBody>
          <a:bodyPr/>
          <a:lstStyle/>
          <a:p>
            <a:endParaRPr lang="en-IN"/>
          </a:p>
        </p:txBody>
      </p:sp>
      <p:sp>
        <p:nvSpPr>
          <p:cNvPr id="1048681"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682" name="Slide Number Placeholder 4"/>
          <p:cNvSpPr>
            <a:spLocks noGrp="1"/>
          </p:cNvSpPr>
          <p:nvPr>
            <p:ph type="sldNum" sz="quarter" idx="12"/>
          </p:nvPr>
        </p:nvSpPr>
        <p:spPr/>
        <p:txBody>
          <a:bodyPr/>
          <a:lstStyle/>
          <a:p>
            <a:fld id="{4ABEF335-2DC4-4FA9-960C-28148C0EBD18}"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720" name="Date Placeholder 1"/>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21" name="Footer Placeholder 2"/>
          <p:cNvSpPr>
            <a:spLocks noGrp="1"/>
          </p:cNvSpPr>
          <p:nvPr>
            <p:ph type="ftr" sz="quarter" idx="11"/>
          </p:nvPr>
        </p:nvSpPr>
        <p:spPr/>
        <p:txBody>
          <a:bodyPr/>
          <a:lstStyle/>
          <a:p>
            <a:endParaRPr lang="en-IN"/>
          </a:p>
        </p:txBody>
      </p:sp>
      <p:sp>
        <p:nvSpPr>
          <p:cNvPr id="104872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23" name="Slide Number Placeholder 3"/>
          <p:cNvSpPr>
            <a:spLocks noGrp="1"/>
          </p:cNvSpPr>
          <p:nvPr>
            <p:ph type="sldNum" sz="quarter" idx="12"/>
          </p:nvPr>
        </p:nvSpPr>
        <p:spPr/>
        <p:txBody>
          <a:bodyPr/>
          <a:lstStyle/>
          <a:p>
            <a:fld id="{4ABEF335-2DC4-4FA9-960C-28148C0EBD18}"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50"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1048751"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52"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53" name="Date Placeholder 4"/>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54" name="Footer Placeholder 5"/>
          <p:cNvSpPr>
            <a:spLocks noGrp="1"/>
          </p:cNvSpPr>
          <p:nvPr>
            <p:ph type="ftr" sz="quarter" idx="11"/>
          </p:nvPr>
        </p:nvSpPr>
        <p:spPr/>
        <p:txBody>
          <a:bodyPr/>
          <a:lstStyle/>
          <a:p>
            <a:endParaRPr lang="en-IN"/>
          </a:p>
        </p:txBody>
      </p:sp>
      <p:sp>
        <p:nvSpPr>
          <p:cNvPr id="1048755"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56" name="Slide Number Placeholder 6"/>
          <p:cNvSpPr>
            <a:spLocks noGrp="1"/>
          </p:cNvSpPr>
          <p:nvPr>
            <p:ph type="sldNum" sz="quarter" idx="12"/>
          </p:nvPr>
        </p:nvSpPr>
        <p:spPr/>
        <p:txBody>
          <a:bodyPr/>
          <a:lstStyle/>
          <a:p>
            <a:fld id="{4ABEF335-2DC4-4FA9-960C-28148C0EBD18}"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01"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1048702"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03"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04" name="Date Placeholder 4"/>
          <p:cNvSpPr>
            <a:spLocks noGrp="1"/>
          </p:cNvSpPr>
          <p:nvPr>
            <p:ph type="dt" sz="half" idx="10"/>
          </p:nvPr>
        </p:nvSpPr>
        <p:spPr/>
        <p:txBody>
          <a:bodyPr/>
          <a:lstStyle/>
          <a:p>
            <a:fld id="{8C9D5387-356C-4F8D-A254-AD2910846DBB}" type="datetimeFigureOut">
              <a:rPr lang="en-IN" smtClean="0"/>
              <a:t>04-04-2025</a:t>
            </a:fld>
            <a:endParaRPr lang="en-IN"/>
          </a:p>
        </p:txBody>
      </p:sp>
      <p:sp>
        <p:nvSpPr>
          <p:cNvPr id="1048705" name="Footer Placeholder 5"/>
          <p:cNvSpPr>
            <a:spLocks noGrp="1"/>
          </p:cNvSpPr>
          <p:nvPr>
            <p:ph type="ftr" sz="quarter" idx="11"/>
          </p:nvPr>
        </p:nvSpPr>
        <p:spPr/>
        <p:txBody>
          <a:bodyPr/>
          <a:lstStyle/>
          <a:p>
            <a:endParaRPr lang="en-IN"/>
          </a:p>
        </p:txBody>
      </p:sp>
      <p:sp>
        <p:nvSpPr>
          <p:cNvPr id="1048706"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07" name="Slide Number Placeholder 6"/>
          <p:cNvSpPr>
            <a:spLocks noGrp="1"/>
          </p:cNvSpPr>
          <p:nvPr>
            <p:ph type="sldNum" sz="quarter" idx="12"/>
          </p:nvPr>
        </p:nvSpPr>
        <p:spPr>
          <a:xfrm>
            <a:off x="531812" y="4983087"/>
            <a:ext cx="779767" cy="365125"/>
          </a:xfrm>
        </p:spPr>
        <p:txBody>
          <a:bodyPr/>
          <a:lstStyle/>
          <a:p>
            <a:fld id="{4ABEF335-2DC4-4FA9-960C-28148C0EBD18}"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3" name="Group 22"/>
          <p:cNvGrpSpPr/>
          <p:nvPr/>
        </p:nvGrpSpPr>
        <p:grpSpPr>
          <a:xfrm>
            <a:off x="1" y="228600"/>
            <a:ext cx="2851516" cy="6638628"/>
            <a:chOff x="2487613" y="285750"/>
            <a:chExt cx="2428875" cy="5654676"/>
          </a:xfrm>
        </p:grpSpPr>
        <p:sp>
          <p:nvSpPr>
            <p:cNvPr id="1048576"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048577"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048578"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048579"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048580"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048581"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048582"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048583"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048584"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048585"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048586"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048587"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4" name="Group 9"/>
          <p:cNvGrpSpPr/>
          <p:nvPr/>
        </p:nvGrpSpPr>
        <p:grpSpPr>
          <a:xfrm>
            <a:off x="27221" y="-786"/>
            <a:ext cx="2356674" cy="6854039"/>
            <a:chOff x="6627813" y="194833"/>
            <a:chExt cx="1952625" cy="5678918"/>
          </a:xfrm>
        </p:grpSpPr>
        <p:sp>
          <p:nvSpPr>
            <p:cNvPr id="1048588"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048589"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048590"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048591"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048592"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048593"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048594"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048595"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048596"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048597"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048598"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048599"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48600"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48601"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048602"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3"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C9D5387-356C-4F8D-A254-AD2910846DBB}" type="datetimeFigureOut">
              <a:rPr lang="en-IN" smtClean="0"/>
              <a:t>04-04-2025</a:t>
            </a:fld>
            <a:endParaRPr lang="en-IN"/>
          </a:p>
        </p:txBody>
      </p:sp>
      <p:sp>
        <p:nvSpPr>
          <p:cNvPr id="1048604"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1048605"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ABEF335-2DC4-4FA9-960C-28148C0EBD18}"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5.xml"/><Relationship Id="rId4" Type="http://schemas.openxmlformats.org/officeDocument/2006/relationships/image" Target="../media/image18.jpeg"/></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ctrTitle"/>
          </p:nvPr>
        </p:nvSpPr>
        <p:spPr>
          <a:xfrm>
            <a:off x="534838" y="215660"/>
            <a:ext cx="11657161" cy="3873261"/>
          </a:xfrm>
        </p:spPr>
        <p:txBody>
          <a:bodyPr>
            <a:normAutofit fontScale="90000"/>
          </a:bodyPr>
          <a:lstStyle/>
          <a:p>
            <a:pPr algn="ctr"/>
            <a:r>
              <a:rPr lang="en-US" sz="4400" dirty="0">
                <a:latin typeface="Georgia" panose="02040502050405020303" pitchFamily="18" charset="0"/>
              </a:rPr>
              <a:t>Annai Violet Arts &amp; Science College</a:t>
            </a:r>
            <a:br>
              <a:rPr lang="en-US" sz="4400" dirty="0">
                <a:latin typeface="Georgia" panose="02040502050405020303" pitchFamily="18" charset="0"/>
              </a:rPr>
            </a:br>
            <a:br>
              <a:rPr lang="en-US" sz="4400" dirty="0">
                <a:latin typeface="Georgia" panose="02040502050405020303" pitchFamily="18" charset="0"/>
              </a:rPr>
            </a:br>
            <a:r>
              <a:rPr lang="en-US" sz="4400" dirty="0">
                <a:latin typeface="Georgia" panose="02040502050405020303" pitchFamily="18" charset="0"/>
              </a:rPr>
              <a:t>Department of Computer Science</a:t>
            </a:r>
            <a:br>
              <a:rPr lang="en-US" sz="4400" dirty="0">
                <a:latin typeface="Algerian" panose="04020705040A02060702" pitchFamily="82" charset="0"/>
              </a:rPr>
            </a:br>
            <a:br>
              <a:rPr lang="en-US" sz="4400" dirty="0">
                <a:latin typeface="Algerian" panose="04020705040A02060702" pitchFamily="82" charset="0"/>
              </a:rPr>
            </a:br>
            <a:r>
              <a:rPr lang="en-US" sz="4400" dirty="0">
                <a:latin typeface="Algerian" panose="04020705040A02060702" pitchFamily="82" charset="0"/>
              </a:rPr>
              <a:t>Naan mudhalvan – Fundamentals of web development</a:t>
            </a:r>
            <a:endParaRPr lang="en-IN" sz="4400" dirty="0">
              <a:latin typeface="Algerian" panose="04020705040A02060702" pitchFamily="82" charset="0"/>
            </a:endParaRPr>
          </a:p>
        </p:txBody>
      </p:sp>
      <p:sp>
        <p:nvSpPr>
          <p:cNvPr id="1048613" name="Subtitle 2"/>
          <p:cNvSpPr>
            <a:spLocks noGrp="1"/>
          </p:cNvSpPr>
          <p:nvPr>
            <p:ph type="subTitle" idx="1"/>
          </p:nvPr>
        </p:nvSpPr>
        <p:spPr/>
        <p:txBody>
          <a:bodyPr>
            <a:normAutofit lnSpcReduction="10000"/>
          </a:bodyPr>
          <a:lstStyle/>
          <a:p>
            <a:pPr algn="r"/>
            <a:r>
              <a:rPr lang="en-US" altLang="en-IN" b="1" dirty="0" err="1">
                <a:solidFill>
                  <a:schemeClr val="tx1"/>
                </a:solidFill>
                <a:effectLst>
                  <a:outerShdw blurRad="38100" dist="38100" dir="2700000" algn="tl">
                    <a:srgbClr val="000000">
                      <a:alpha val="43137"/>
                    </a:srgbClr>
                  </a:outerShdw>
                </a:effectLst>
                <a:latin typeface="Imprint MT Shadow" panose="04020605060303030202" pitchFamily="82" charset="0"/>
                <a:cs typeface="Times New Roman" panose="02020603050405020304" pitchFamily="18" charset="0"/>
              </a:rPr>
              <a:t>Akash Sharma S </a:t>
            </a:r>
            <a:endParaRPr lang="zh-CN" altLang="en-US" dirty="0"/>
          </a:p>
          <a:p>
            <a:pPr algn="r"/>
            <a:r>
              <a:rPr lang="en-US" b="1" dirty="0" err="1">
                <a:solidFill>
                  <a:schemeClr val="tx1"/>
                </a:solidFill>
                <a:effectLst>
                  <a:outerShdw blurRad="38100" dist="38100" dir="2700000" algn="tl">
                    <a:srgbClr val="000000">
                      <a:alpha val="43137"/>
                    </a:srgbClr>
                  </a:outerShdw>
                </a:effectLst>
                <a:latin typeface="Imprint MT Shadow" panose="04020605060303030202" pitchFamily="82" charset="0"/>
                <a:cs typeface="Times New Roman" panose="02020603050405020304" pitchFamily="18" charset="0"/>
              </a:rPr>
              <a:t>B.Sc</a:t>
            </a:r>
            <a:r>
              <a:rPr lang="en-US" b="1" dirty="0">
                <a:solidFill>
                  <a:schemeClr val="tx1"/>
                </a:solidFill>
                <a:effectLst>
                  <a:outerShdw blurRad="38100" dist="38100" dir="2700000" algn="tl">
                    <a:srgbClr val="000000">
                      <a:alpha val="43137"/>
                    </a:srgbClr>
                  </a:outerShdw>
                </a:effectLst>
                <a:latin typeface="Imprint MT Shadow" panose="04020605060303030202" pitchFamily="82" charset="0"/>
                <a:cs typeface="Times New Roman" panose="02020603050405020304" pitchFamily="18" charset="0"/>
              </a:rPr>
              <a:t> Computer Science  </a:t>
            </a:r>
            <a:r>
              <a:rPr lang="en-US" sz="2000" b="1" dirty="0">
                <a:solidFill>
                  <a:schemeClr val="tx1"/>
                </a:solidFill>
                <a:effectLst>
                  <a:outerShdw blurRad="38100" dist="38100" dir="2700000" algn="tl">
                    <a:srgbClr val="000000">
                      <a:alpha val="43137"/>
                    </a:srgbClr>
                  </a:outerShdw>
                </a:effectLst>
                <a:latin typeface="Imprint MT Shadow" panose="04020605060303030202" pitchFamily="82" charset="0"/>
                <a:cs typeface="Times New Roman" panose="02020603050405020304" pitchFamily="18" charset="0"/>
              </a:rPr>
              <a:t>II</a:t>
            </a:r>
            <a:r>
              <a:rPr lang="en-US" b="1" dirty="0">
                <a:solidFill>
                  <a:schemeClr val="tx1"/>
                </a:solidFill>
                <a:effectLst>
                  <a:outerShdw blurRad="38100" dist="38100" dir="2700000" algn="tl">
                    <a:srgbClr val="000000">
                      <a:alpha val="43137"/>
                    </a:srgbClr>
                  </a:outerShdw>
                </a:effectLst>
                <a:latin typeface="Imprint MT Shadow" panose="04020605060303030202" pitchFamily="82" charset="0"/>
                <a:cs typeface="Times New Roman" panose="02020603050405020304" pitchFamily="18" charset="0"/>
              </a:rPr>
              <a:t> – Year</a:t>
            </a:r>
            <a:endParaRPr lang="zh-CN" altLang="en-US" dirty="0"/>
          </a:p>
          <a:p>
            <a:pPr algn="r"/>
            <a:r>
              <a:rPr lang="en-US" b="1" dirty="0">
                <a:solidFill>
                  <a:schemeClr val="tx1"/>
                </a:solidFill>
                <a:effectLst>
                  <a:outerShdw blurRad="38100" dist="38100" dir="2700000" algn="tl">
                    <a:srgbClr val="000000">
                      <a:alpha val="43137"/>
                    </a:srgbClr>
                  </a:outerShdw>
                </a:effectLst>
                <a:latin typeface="Imprint MT Shadow" panose="04020605060303030202" pitchFamily="82" charset="0"/>
                <a:cs typeface="Times New Roman" panose="02020603050405020304" pitchFamily="18" charset="0"/>
              </a:rPr>
              <a:t>222303</a:t>
            </a:r>
            <a:r>
              <a:rPr lang="en-US" altLang="en-IN" b="1" dirty="0">
                <a:solidFill>
                  <a:schemeClr val="tx1"/>
                </a:solidFill>
                <a:effectLst>
                  <a:outerShdw blurRad="38100" dist="38100" dir="2700000" algn="tl">
                    <a:srgbClr val="000000">
                      <a:alpha val="43137"/>
                    </a:srgbClr>
                  </a:outerShdw>
                </a:effectLst>
                <a:latin typeface="Imprint MT Shadow" panose="04020605060303030202" pitchFamily="82" charset="0"/>
                <a:cs typeface="Times New Roman" panose="02020603050405020304" pitchFamily="18" charset="0"/>
              </a:rPr>
              <a:t>192</a:t>
            </a:r>
            <a:endParaRPr lang="en-IN" b="1" dirty="0">
              <a:solidFill>
                <a:schemeClr val="tx1"/>
              </a:solidFill>
              <a:effectLst>
                <a:outerShdw blurRad="38100" dist="38100" dir="2700000" algn="tl">
                  <a:srgbClr val="000000">
                    <a:alpha val="43137"/>
                  </a:srgbClr>
                </a:outerShdw>
              </a:effectLst>
              <a:latin typeface="Imprint MT Shadow" panose="04020605060303030202" pitchFamily="82"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0" name="Content Placeholder 3"/>
          <p:cNvSpPr>
            <a:spLocks noGrp="1"/>
          </p:cNvSpPr>
          <p:nvPr>
            <p:ph sz="half" idx="2"/>
          </p:nvPr>
        </p:nvSpPr>
        <p:spPr>
          <a:xfrm>
            <a:off x="2113472" y="1781215"/>
            <a:ext cx="8298611" cy="3354060"/>
          </a:xfrm>
        </p:spPr>
        <p:txBody>
          <a:bodyPr>
            <a:noAutofit/>
          </a:bodyPr>
          <a:lstStyle/>
          <a:p>
            <a:r>
              <a:rPr lang="en-US" sz="2000" dirty="0">
                <a:latin typeface="Times New Roman" panose="02020603050405020304" pitchFamily="18" charset="0"/>
                <a:cs typeface="Times New Roman" panose="02020603050405020304" pitchFamily="18" charset="0"/>
              </a:rPr>
              <a:t>In this course, you will explore how developers thoroughly test website code before enabling public access to their sites. You’ll discover how teams use version control systems to speed up the delivery of new features and functionality to their users. And you’ll learn about the tools and processes developers use to streamline and simplify the deployment of their websites to their servers or the cloud.</a:t>
            </a:r>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
        <p:nvSpPr>
          <p:cNvPr id="1048661" name="Content Placeholder 5"/>
          <p:cNvSpPr>
            <a:spLocks noGrp="1"/>
          </p:cNvSpPr>
          <p:nvPr>
            <p:ph type="body" idx="1"/>
          </p:nvPr>
        </p:nvSpPr>
        <p:spPr>
          <a:xfrm>
            <a:off x="3450566" y="644525"/>
            <a:ext cx="5658928" cy="576263"/>
          </a:xfrm>
        </p:spPr>
        <p:txBody>
          <a:bodyPr/>
          <a:lstStyle/>
          <a:p>
            <a:pPr algn="ctr" fontAlgn="base"/>
            <a:r>
              <a:rPr lang="en-IN" dirty="0">
                <a:solidFill>
                  <a:schemeClr val="tx1"/>
                </a:solidFill>
                <a:latin typeface="Georgia" panose="02040502050405020303" pitchFamily="18" charset="0"/>
              </a:rPr>
              <a:t>Website Testing and Deployment</a:t>
            </a:r>
          </a:p>
        </p:txBody>
      </p:sp>
      <p:pic>
        <p:nvPicPr>
          <p:cNvPr id="2097165" name="Picture 2097164"/>
          <p:cNvPicPr>
            <a:picLocks/>
          </p:cNvPicPr>
          <p:nvPr/>
        </p:nvPicPr>
        <p:blipFill>
          <a:blip r:embed="rId2"/>
          <a:stretch>
            <a:fillRect/>
          </a:stretch>
        </p:blipFill>
        <p:spPr>
          <a:xfrm>
            <a:off x="4356279" y="4108546"/>
            <a:ext cx="3812996" cy="2053456"/>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2" name="Title 1"/>
          <p:cNvSpPr>
            <a:spLocks noGrp="1"/>
          </p:cNvSpPr>
          <p:nvPr>
            <p:ph type="title"/>
          </p:nvPr>
        </p:nvSpPr>
        <p:spPr>
          <a:xfrm>
            <a:off x="776377" y="112144"/>
            <a:ext cx="11982091" cy="948906"/>
          </a:xfrm>
        </p:spPr>
        <p:txBody>
          <a:bodyPr/>
          <a:lstStyle/>
          <a:p>
            <a:r>
              <a:rPr lang="en-US" b="1" dirty="0">
                <a:latin typeface="Times New Roman" panose="02020603050405020304" pitchFamily="18" charset="0"/>
                <a:cs typeface="Times New Roman" panose="02020603050405020304" pitchFamily="18" charset="0"/>
              </a:rPr>
              <a:t>Naan Mudhalvan – Fundamentals of Web Developments</a:t>
            </a:r>
            <a:endParaRPr lang="en-IN" b="1" dirty="0">
              <a:latin typeface="Times New Roman" panose="02020603050405020304" pitchFamily="18" charset="0"/>
              <a:cs typeface="Times New Roman" panose="02020603050405020304" pitchFamily="18" charset="0"/>
            </a:endParaRPr>
          </a:p>
        </p:txBody>
      </p:sp>
      <p:sp>
        <p:nvSpPr>
          <p:cNvPr id="1048663" name="Text Placeholder 2"/>
          <p:cNvSpPr>
            <a:spLocks noGrp="1"/>
          </p:cNvSpPr>
          <p:nvPr>
            <p:ph type="body" idx="1"/>
          </p:nvPr>
        </p:nvSpPr>
        <p:spPr>
          <a:xfrm>
            <a:off x="2087592" y="1061050"/>
            <a:ext cx="8255479" cy="543463"/>
          </a:xfrm>
        </p:spPr>
        <p:txBody>
          <a:bodyPr/>
          <a:lstStyle/>
          <a:p>
            <a:pPr algn="ctr"/>
            <a:r>
              <a:rPr lang="en-US" dirty="0">
                <a:latin typeface="Times New Roman" panose="02020603050405020304" pitchFamily="18" charset="0"/>
                <a:cs typeface="Times New Roman" panose="02020603050405020304" pitchFamily="18" charset="0"/>
              </a:rPr>
              <a:t>TNSDC – FEWD &amp; CLOUD CERTIFICATE</a:t>
            </a:r>
            <a:endParaRPr lang="en-IN" dirty="0">
              <a:latin typeface="Times New Roman" panose="02020603050405020304" pitchFamily="18" charset="0"/>
              <a:cs typeface="Times New Roman" panose="02020603050405020304" pitchFamily="18" charset="0"/>
            </a:endParaRPr>
          </a:p>
        </p:txBody>
      </p:sp>
      <p:sp>
        <p:nvSpPr>
          <p:cNvPr id="1048664" name="Content Placeholder 3"/>
          <p:cNvSpPr>
            <a:spLocks noGrp="1"/>
          </p:cNvSpPr>
          <p:nvPr>
            <p:ph sz="half" idx="2"/>
          </p:nvPr>
        </p:nvSpPr>
        <p:spPr>
          <a:xfrm>
            <a:off x="1535502" y="1807095"/>
            <a:ext cx="9601200" cy="3354060"/>
          </a:xfrm>
        </p:spPr>
        <p:txBody>
          <a:bodyPr>
            <a:normAutofit/>
          </a:bodyPr>
          <a:lstStyle/>
          <a:p>
            <a:r>
              <a:rPr lang="en-US" sz="2000" dirty="0">
                <a:latin typeface="Times New Roman" panose="02020603050405020304" pitchFamily="18" charset="0"/>
                <a:cs typeface="Times New Roman" panose="02020603050405020304" pitchFamily="18" charset="0"/>
              </a:rPr>
              <a:t>This is a comprehensive program designed to equip learners with the necessary skills and knowledge to become Front End Development. The program covers key concepts, tools, and technologies in web development. This will be the first Step for the Students who want to Become Front-End Developers. Students will be Going through the Basic Concepts of HTML, CSS and JavaScript. AS well as they also understand the basic Concepts of Cloud Computing. Students will also learn to deploy their Webpages in </a:t>
            </a:r>
            <a:r>
              <a:rPr lang="en-US" sz="2000" dirty="0" err="1">
                <a:latin typeface="Times New Roman" panose="02020603050405020304" pitchFamily="18" charset="0"/>
                <a:cs typeface="Times New Roman" panose="02020603050405020304" pitchFamily="18" charset="0"/>
              </a:rPr>
              <a:t>Git</a:t>
            </a:r>
            <a:r>
              <a:rPr lang="en-US" sz="2000" dirty="0">
                <a:latin typeface="Times New Roman" panose="02020603050405020304" pitchFamily="18" charset="0"/>
                <a:cs typeface="Times New Roman" panose="02020603050405020304" pitchFamily="18" charset="0"/>
              </a:rPr>
              <a:t> and GitHub.  </a:t>
            </a:r>
            <a:endParaRPr lang="en-IN" sz="2000" dirty="0">
              <a:latin typeface="Times New Roman" panose="02020603050405020304" pitchFamily="18" charset="0"/>
              <a:cs typeface="Times New Roman" panose="02020603050405020304" pitchFamily="18" charset="0"/>
            </a:endParaRPr>
          </a:p>
        </p:txBody>
      </p:sp>
      <p:pic>
        <p:nvPicPr>
          <p:cNvPr id="2097166" name="Picture 2097165"/>
          <p:cNvPicPr>
            <a:picLocks/>
          </p:cNvPicPr>
          <p:nvPr/>
        </p:nvPicPr>
        <p:blipFill>
          <a:blip r:embed="rId2"/>
          <a:stretch>
            <a:fillRect/>
          </a:stretch>
        </p:blipFill>
        <p:spPr>
          <a:xfrm>
            <a:off x="4138173" y="4261312"/>
            <a:ext cx="3915652" cy="2134419"/>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5" name="Title 1"/>
          <p:cNvSpPr>
            <a:spLocks noGrp="1"/>
          </p:cNvSpPr>
          <p:nvPr>
            <p:ph type="title"/>
          </p:nvPr>
        </p:nvSpPr>
        <p:spPr>
          <a:xfrm>
            <a:off x="879894" y="86264"/>
            <a:ext cx="11749178" cy="871268"/>
          </a:xfrm>
        </p:spPr>
        <p:txBody>
          <a:bodyPr/>
          <a:lstStyle/>
          <a:p>
            <a:r>
              <a:rPr lang="en-US" b="1" dirty="0">
                <a:latin typeface="Times New Roman" panose="02020603050405020304" pitchFamily="18" charset="0"/>
                <a:cs typeface="Times New Roman" panose="02020603050405020304" pitchFamily="18" charset="0"/>
              </a:rPr>
              <a:t>Naan Mudhalvan – Fundamentals of Web Developments</a:t>
            </a:r>
            <a:endParaRPr lang="en-IN" dirty="0"/>
          </a:p>
        </p:txBody>
      </p:sp>
      <p:sp>
        <p:nvSpPr>
          <p:cNvPr id="1048666" name="Text Placeholder 2"/>
          <p:cNvSpPr>
            <a:spLocks noGrp="1"/>
          </p:cNvSpPr>
          <p:nvPr>
            <p:ph type="body" idx="1"/>
          </p:nvPr>
        </p:nvSpPr>
        <p:spPr>
          <a:xfrm>
            <a:off x="879894" y="1428359"/>
            <a:ext cx="6829039" cy="576262"/>
          </a:xfrm>
        </p:spPr>
        <p:txBody>
          <a:bodyPr/>
          <a:lstStyle/>
          <a:p>
            <a:r>
              <a:rPr lang="en-US" dirty="0">
                <a:solidFill>
                  <a:schemeClr val="tx1"/>
                </a:solidFill>
                <a:latin typeface="Georgia" panose="02040502050405020303" pitchFamily="18" charset="0"/>
              </a:rPr>
              <a:t>GitHub Login 		</a:t>
            </a:r>
            <a:r>
              <a:rPr lang="en-US" altLang="en-IN" dirty="0">
                <a:solidFill>
                  <a:schemeClr val="tx1"/>
                </a:solidFill>
                <a:latin typeface="Georgia" panose="02040502050405020303" pitchFamily="18" charset="0"/>
              </a:rPr>
              <a:t>   </a:t>
            </a:r>
            <a:r>
              <a:rPr lang="en-US" dirty="0">
                <a:solidFill>
                  <a:schemeClr val="tx1"/>
                </a:solidFill>
                <a:latin typeface="Georgia" panose="02040502050405020303" pitchFamily="18" charset="0"/>
              </a:rPr>
              <a:t>	Create New Repository </a:t>
            </a:r>
            <a:endParaRPr lang="en-IN" dirty="0">
              <a:solidFill>
                <a:schemeClr val="tx1"/>
              </a:solidFill>
              <a:latin typeface="Georgia" panose="02040502050405020303" pitchFamily="18" charset="0"/>
            </a:endParaRPr>
          </a:p>
        </p:txBody>
      </p:sp>
      <p:sp>
        <p:nvSpPr>
          <p:cNvPr id="1048667" name="Text Placeholder 4"/>
          <p:cNvSpPr>
            <a:spLocks noGrp="1"/>
          </p:cNvSpPr>
          <p:nvPr>
            <p:ph type="body" sz="quarter" idx="3"/>
          </p:nvPr>
        </p:nvSpPr>
        <p:spPr>
          <a:xfrm>
            <a:off x="7936302" y="1428359"/>
            <a:ext cx="3999001" cy="576262"/>
          </a:xfrm>
        </p:spPr>
        <p:txBody>
          <a:bodyPr/>
          <a:lstStyle/>
          <a:p>
            <a:r>
              <a:rPr lang="en-US" dirty="0">
                <a:solidFill>
                  <a:schemeClr val="tx1"/>
                </a:solidFill>
                <a:latin typeface="Georgia" panose="02040502050405020303" pitchFamily="18" charset="0"/>
              </a:rPr>
              <a:t>In settings go to Pages change to main and root</a:t>
            </a:r>
            <a:endParaRPr lang="en-IN" dirty="0">
              <a:solidFill>
                <a:schemeClr val="tx1"/>
              </a:solidFill>
              <a:latin typeface="Georgia" panose="02040502050405020303" pitchFamily="18" charset="0"/>
            </a:endParaRPr>
          </a:p>
        </p:txBody>
      </p:sp>
      <p:pic>
        <p:nvPicPr>
          <p:cNvPr id="2097167" name="Picture 2097166"/>
          <p:cNvPicPr>
            <a:picLocks/>
          </p:cNvPicPr>
          <p:nvPr/>
        </p:nvPicPr>
        <p:blipFill>
          <a:blip r:embed="rId2"/>
          <a:srcRect l="-487" t="10600" r="487" b="24631"/>
          <a:stretch>
            <a:fillRect/>
          </a:stretch>
        </p:blipFill>
        <p:spPr>
          <a:xfrm>
            <a:off x="3921118" y="2165437"/>
            <a:ext cx="2629434" cy="4088147"/>
          </a:xfrm>
          <a:prstGeom prst="rect">
            <a:avLst/>
          </a:prstGeom>
          <a:effectLst>
            <a:outerShdw blurRad="63500" sx="102000" sy="102000" algn="ctr" rotWithShape="0">
              <a:prstClr val="black">
                <a:alpha val="40000"/>
              </a:prstClr>
            </a:outerShdw>
          </a:effectLst>
        </p:spPr>
      </p:pic>
      <p:pic>
        <p:nvPicPr>
          <p:cNvPr id="2097168" name="Picture 2097167"/>
          <p:cNvPicPr>
            <a:picLocks/>
          </p:cNvPicPr>
          <p:nvPr/>
        </p:nvPicPr>
        <p:blipFill>
          <a:blip r:embed="rId3"/>
          <a:srcRect l="311" t="10511" r="-311" b="31467"/>
          <a:stretch>
            <a:fillRect/>
          </a:stretch>
        </p:blipFill>
        <p:spPr>
          <a:xfrm>
            <a:off x="8051733" y="2094256"/>
            <a:ext cx="3199394" cy="4085331"/>
          </a:xfrm>
          <a:prstGeom prst="rect">
            <a:avLst/>
          </a:prstGeom>
          <a:effectLst>
            <a:outerShdw blurRad="63500" sx="102000" sy="102000" algn="ctr" rotWithShape="0">
              <a:prstClr val="black">
                <a:alpha val="40000"/>
              </a:prstClr>
            </a:outerShdw>
          </a:effectLst>
        </p:spPr>
      </p:pic>
      <p:pic>
        <p:nvPicPr>
          <p:cNvPr id="2097169" name="Picture 2097168"/>
          <p:cNvPicPr>
            <a:picLocks/>
          </p:cNvPicPr>
          <p:nvPr/>
        </p:nvPicPr>
        <p:blipFill>
          <a:blip r:embed="rId4"/>
          <a:srcRect l="1721" t="8443" r="-1721" b="32233"/>
          <a:stretch>
            <a:fillRect/>
          </a:stretch>
        </p:blipFill>
        <p:spPr>
          <a:xfrm>
            <a:off x="577004" y="2165437"/>
            <a:ext cx="2752382" cy="4068385"/>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8" name="Title 1"/>
          <p:cNvSpPr>
            <a:spLocks noGrp="1"/>
          </p:cNvSpPr>
          <p:nvPr>
            <p:ph type="title"/>
          </p:nvPr>
        </p:nvSpPr>
        <p:spPr>
          <a:xfrm>
            <a:off x="569344" y="48140"/>
            <a:ext cx="11395494" cy="771369"/>
          </a:xfrm>
        </p:spPr>
        <p:txBody>
          <a:bodyPr/>
          <a:lstStyle/>
          <a:p>
            <a:r>
              <a:rPr lang="en-US" b="1" dirty="0">
                <a:latin typeface="Times New Roman" panose="02020603050405020304" pitchFamily="18" charset="0"/>
                <a:cs typeface="Times New Roman" panose="02020603050405020304" pitchFamily="18" charset="0"/>
              </a:rPr>
              <a:t>Naan Mudhalvan – Fundamentals of Web Developments</a:t>
            </a:r>
            <a:endParaRPr lang="en-IN" dirty="0"/>
          </a:p>
        </p:txBody>
      </p:sp>
      <p:sp>
        <p:nvSpPr>
          <p:cNvPr id="1048669" name="Text Placeholder 2"/>
          <p:cNvSpPr>
            <a:spLocks noGrp="1"/>
          </p:cNvSpPr>
          <p:nvPr>
            <p:ph type="body" idx="1"/>
          </p:nvPr>
        </p:nvSpPr>
        <p:spPr>
          <a:xfrm>
            <a:off x="767927" y="1305009"/>
            <a:ext cx="3450390" cy="868847"/>
          </a:xfrm>
        </p:spPr>
        <p:txBody>
          <a:bodyPr/>
          <a:lstStyle/>
          <a:p>
            <a:r>
              <a:rPr lang="en-US" dirty="0">
                <a:solidFill>
                  <a:schemeClr val="tx1"/>
                </a:solidFill>
                <a:latin typeface="Times New Roman" panose="02020603050405020304" pitchFamily="18" charset="0"/>
                <a:cs typeface="Times New Roman" panose="02020603050405020304" pitchFamily="18" charset="0"/>
              </a:rPr>
              <a:t>Add the Code &amp; </a:t>
            </a:r>
          </a:p>
          <a:p>
            <a:r>
              <a:rPr lang="en-US" dirty="0">
                <a:solidFill>
                  <a:schemeClr val="tx1"/>
                </a:solidFill>
                <a:latin typeface="Times New Roman" panose="02020603050405020304" pitchFamily="18" charset="0"/>
                <a:cs typeface="Times New Roman" panose="02020603050405020304" pitchFamily="18" charset="0"/>
              </a:rPr>
              <a:t>Picture File				  </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1048670" name="Text Placeholder 4"/>
          <p:cNvSpPr>
            <a:spLocks noGrp="1"/>
          </p:cNvSpPr>
          <p:nvPr>
            <p:ph type="body" sz="quarter" idx="3"/>
          </p:nvPr>
        </p:nvSpPr>
        <p:spPr>
          <a:xfrm>
            <a:off x="8212347" y="1377893"/>
            <a:ext cx="3112128" cy="576262"/>
          </a:xfrm>
        </p:spPr>
        <p:txBody>
          <a:bodyPr/>
          <a:lstStyle/>
          <a:p>
            <a:r>
              <a:rPr lang="en-US" dirty="0">
                <a:solidFill>
                  <a:schemeClr val="tx1"/>
                </a:solidFill>
                <a:latin typeface="Times New Roman" panose="02020603050405020304" pitchFamily="18" charset="0"/>
                <a:cs typeface="Times New Roman" panose="02020603050405020304" pitchFamily="18" charset="0"/>
              </a:rPr>
              <a:t>Go to Deployments done</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1048671" name="Rectangle 6"/>
          <p:cNvSpPr/>
          <p:nvPr/>
        </p:nvSpPr>
        <p:spPr>
          <a:xfrm>
            <a:off x="4385095" y="1250526"/>
            <a:ext cx="2559169" cy="802640"/>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In pages go to GitHub repository</a:t>
            </a:r>
            <a:endParaRPr lang="en-IN" sz="2400" dirty="0">
              <a:latin typeface="Times New Roman" panose="02020603050405020304" pitchFamily="18" charset="0"/>
              <a:cs typeface="Times New Roman" panose="02020603050405020304" pitchFamily="18" charset="0"/>
            </a:endParaRPr>
          </a:p>
        </p:txBody>
      </p:sp>
      <p:pic>
        <p:nvPicPr>
          <p:cNvPr id="2097170" name="Picture 11"/>
          <p:cNvPicPr>
            <a:picLocks noChangeAspect="1"/>
          </p:cNvPicPr>
          <p:nvPr/>
        </p:nvPicPr>
        <p:blipFill>
          <a:blip r:embed="rId2" cstate="print"/>
          <a:stretch>
            <a:fillRect/>
          </a:stretch>
        </p:blipFill>
        <p:spPr>
          <a:xfrm>
            <a:off x="4218316" y="2381619"/>
            <a:ext cx="2657669" cy="3349005"/>
          </a:xfrm>
          <a:prstGeom prst="rect">
            <a:avLst/>
          </a:prstGeom>
          <a:ln>
            <a:noFill/>
          </a:ln>
          <a:effectLst>
            <a:outerShdw blurRad="63500" sx="102000" sy="102000" algn="ctr" rotWithShape="0">
              <a:prstClr val="black">
                <a:alpha val="40000"/>
              </a:prstClr>
            </a:outerShdw>
          </a:effectLst>
        </p:spPr>
      </p:pic>
      <p:pic>
        <p:nvPicPr>
          <p:cNvPr id="2097171" name="Picture 2097170"/>
          <p:cNvPicPr>
            <a:picLocks/>
          </p:cNvPicPr>
          <p:nvPr/>
        </p:nvPicPr>
        <p:blipFill>
          <a:blip r:embed="rId3"/>
          <a:srcRect l="-2094" t="4755" r="27218" b="41680"/>
          <a:stretch>
            <a:fillRect/>
          </a:stretch>
        </p:blipFill>
        <p:spPr>
          <a:xfrm>
            <a:off x="767927" y="2385969"/>
            <a:ext cx="2347921" cy="3298838"/>
          </a:xfrm>
          <a:prstGeom prst="rect">
            <a:avLst/>
          </a:prstGeom>
          <a:effectLst>
            <a:outerShdw blurRad="63500" sx="102000" sy="102000" algn="ctr" rotWithShape="0">
              <a:prstClr val="black">
                <a:alpha val="40000"/>
              </a:prstClr>
            </a:outerShdw>
          </a:effectLst>
        </p:spPr>
      </p:pic>
      <p:pic>
        <p:nvPicPr>
          <p:cNvPr id="2097172" name="Picture 2097171"/>
          <p:cNvPicPr>
            <a:picLocks/>
          </p:cNvPicPr>
          <p:nvPr/>
        </p:nvPicPr>
        <p:blipFill>
          <a:blip r:embed="rId3"/>
          <a:srcRect l="67905" t="25563" r="-1389" b="49011"/>
          <a:stretch>
            <a:fillRect/>
          </a:stretch>
        </p:blipFill>
        <p:spPr>
          <a:xfrm>
            <a:off x="8212347" y="2245228"/>
            <a:ext cx="2669452" cy="3485651"/>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2" name="Title 1"/>
          <p:cNvSpPr>
            <a:spLocks noGrp="1"/>
          </p:cNvSpPr>
          <p:nvPr>
            <p:ph type="title"/>
          </p:nvPr>
        </p:nvSpPr>
        <p:spPr>
          <a:xfrm>
            <a:off x="577970" y="123778"/>
            <a:ext cx="11274724" cy="643973"/>
          </a:xfrm>
        </p:spPr>
        <p:txBody>
          <a:bodyPr/>
          <a:lstStyle/>
          <a:p>
            <a:r>
              <a:rPr lang="en-US" b="1" dirty="0">
                <a:latin typeface="Times New Roman" panose="02020603050405020304" pitchFamily="18" charset="0"/>
                <a:cs typeface="Times New Roman" panose="02020603050405020304" pitchFamily="18" charset="0"/>
              </a:rPr>
              <a:t>Naan Mudhalvan – Fundamentals of Web Developments</a:t>
            </a:r>
            <a:endParaRPr lang="en-IN" dirty="0"/>
          </a:p>
        </p:txBody>
      </p:sp>
      <p:sp>
        <p:nvSpPr>
          <p:cNvPr id="1048673" name="Text Placeholder 2"/>
          <p:cNvSpPr>
            <a:spLocks noGrp="1"/>
          </p:cNvSpPr>
          <p:nvPr>
            <p:ph type="body" idx="1"/>
          </p:nvPr>
        </p:nvSpPr>
        <p:spPr>
          <a:xfrm>
            <a:off x="1585026" y="1498250"/>
            <a:ext cx="3992732" cy="576262"/>
          </a:xfrm>
        </p:spPr>
        <p:txBody>
          <a:bodyPr/>
          <a:lstStyle/>
          <a:p>
            <a:pPr algn="ctr"/>
            <a:r>
              <a:rPr lang="en-US" dirty="0">
                <a:solidFill>
                  <a:schemeClr val="tx1"/>
                </a:solidFill>
                <a:latin typeface="Times New Roman" panose="02020603050405020304" pitchFamily="18" charset="0"/>
                <a:cs typeface="Times New Roman" panose="02020603050405020304" pitchFamily="18" charset="0"/>
              </a:rPr>
              <a:t>Check the uploaded file in the deployments done</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1048674" name="Text Placeholder 4"/>
          <p:cNvSpPr>
            <a:spLocks noGrp="1"/>
          </p:cNvSpPr>
          <p:nvPr>
            <p:ph type="body" sz="quarter" idx="3"/>
          </p:nvPr>
        </p:nvSpPr>
        <p:spPr>
          <a:xfrm>
            <a:off x="7233276" y="1210119"/>
            <a:ext cx="3999001" cy="576262"/>
          </a:xfrm>
        </p:spPr>
        <p:txBody>
          <a:bodyPr/>
          <a:lstStyle/>
          <a:p>
            <a:r>
              <a:rPr lang="en-US" dirty="0">
                <a:solidFill>
                  <a:schemeClr val="tx1"/>
                </a:solidFill>
                <a:latin typeface="Times New Roman" panose="02020603050405020304" pitchFamily="18" charset="0"/>
                <a:cs typeface="Times New Roman" panose="02020603050405020304" pitchFamily="18" charset="0"/>
              </a:rPr>
              <a:t>This is my Portfolio Websites</a:t>
            </a:r>
            <a:endParaRPr lang="en-IN" dirty="0">
              <a:solidFill>
                <a:schemeClr val="tx1"/>
              </a:solidFill>
              <a:latin typeface="Times New Roman" panose="02020603050405020304" pitchFamily="18" charset="0"/>
              <a:cs typeface="Times New Roman" panose="02020603050405020304" pitchFamily="18" charset="0"/>
            </a:endParaRPr>
          </a:p>
        </p:txBody>
      </p:sp>
      <p:pic>
        <p:nvPicPr>
          <p:cNvPr id="2097173" name="Picture 2097172"/>
          <p:cNvPicPr>
            <a:picLocks/>
          </p:cNvPicPr>
          <p:nvPr/>
        </p:nvPicPr>
        <p:blipFill>
          <a:blip r:embed="rId2"/>
          <a:srcRect l="637" t="10975" r="714" b="27644"/>
          <a:stretch>
            <a:fillRect/>
          </a:stretch>
        </p:blipFill>
        <p:spPr>
          <a:xfrm>
            <a:off x="2059741" y="2074512"/>
            <a:ext cx="3043936" cy="4398010"/>
          </a:xfrm>
          <a:prstGeom prst="rect">
            <a:avLst/>
          </a:prstGeom>
          <a:effectLst>
            <a:outerShdw blurRad="63500" sx="102000" sy="102000" algn="ctr" rotWithShape="0">
              <a:prstClr val="black">
                <a:alpha val="40000"/>
              </a:prstClr>
            </a:outerShdw>
          </a:effectLst>
        </p:spPr>
      </p:pic>
      <p:pic>
        <p:nvPicPr>
          <p:cNvPr id="2097175" name="Picture 2097174"/>
          <p:cNvPicPr>
            <a:picLocks/>
          </p:cNvPicPr>
          <p:nvPr/>
        </p:nvPicPr>
        <p:blipFill>
          <a:blip r:embed="rId3"/>
          <a:srcRect l="-267" t="10418" r="267" b="9068"/>
          <a:stretch>
            <a:fillRect/>
          </a:stretch>
        </p:blipFill>
        <p:spPr>
          <a:xfrm>
            <a:off x="7733337" y="1898241"/>
            <a:ext cx="2724723" cy="4750551"/>
          </a:xfrm>
          <a:prstGeom prst="rect">
            <a:avLst/>
          </a:prstGeom>
          <a:effectLst>
            <a:outerShdw blurRad="63500" sx="102000" sy="102000" algn="ctr" rotWithShape="0">
              <a:prstClr val="black">
                <a:alpha val="40000"/>
              </a:prstClr>
            </a:outerShdw>
            <a:softEdge rad="31750"/>
          </a:effectLst>
          <a:scene3d>
            <a:camera prst="perspectiveFront"/>
            <a:lightRig rig="threePt" dir="t"/>
          </a:scene3d>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Title 1"/>
          <p:cNvSpPr>
            <a:spLocks noGrp="1"/>
          </p:cNvSpPr>
          <p:nvPr>
            <p:ph type="title"/>
          </p:nvPr>
        </p:nvSpPr>
        <p:spPr>
          <a:xfrm>
            <a:off x="494583" y="98290"/>
            <a:ext cx="11697417" cy="867868"/>
          </a:xfrm>
        </p:spPr>
        <p:txBody>
          <a:bodyPr/>
          <a:lstStyle/>
          <a:p>
            <a:r>
              <a:rPr lang="en-US" b="1" dirty="0">
                <a:latin typeface="Times New Roman" panose="02020603050405020304" pitchFamily="18" charset="0"/>
                <a:cs typeface="Times New Roman" panose="02020603050405020304" pitchFamily="18" charset="0"/>
              </a:rPr>
              <a:t>Naan Mudhalvan – Fundamentals of Web Developments</a:t>
            </a:r>
            <a:endParaRPr lang="en-IN" dirty="0"/>
          </a:p>
        </p:txBody>
      </p:sp>
      <p:sp>
        <p:nvSpPr>
          <p:cNvPr id="1048676" name="Text Placeholder 2"/>
          <p:cNvSpPr>
            <a:spLocks noGrp="1"/>
          </p:cNvSpPr>
          <p:nvPr>
            <p:ph type="body" idx="1"/>
          </p:nvPr>
        </p:nvSpPr>
        <p:spPr>
          <a:xfrm>
            <a:off x="3482836" y="1181300"/>
            <a:ext cx="5583525" cy="576262"/>
          </a:xfrm>
        </p:spPr>
        <p:txBody>
          <a:bodyPr/>
          <a:lstStyle/>
          <a:p>
            <a:pPr algn="ctr"/>
            <a:r>
              <a:rPr lang="en-US" dirty="0">
                <a:solidFill>
                  <a:schemeClr val="tx1"/>
                </a:solidFill>
                <a:latin typeface="Times New Roman" panose="02020603050405020304" pitchFamily="18" charset="0"/>
                <a:cs typeface="Times New Roman" panose="02020603050405020304" pitchFamily="18" charset="0"/>
              </a:rPr>
              <a:t>Naan Mudhalvan – Quiz Assessment</a:t>
            </a:r>
            <a:endParaRPr lang="en-IN"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98ED22FD-C4BA-C43A-CC25-15E154EF04F1}"/>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l="18827" t="16610" r="2324" b="10400"/>
          <a:stretch/>
        </p:blipFill>
        <p:spPr>
          <a:xfrm>
            <a:off x="2957513" y="2357437"/>
            <a:ext cx="7000876" cy="3319263"/>
          </a:xfrm>
          <a:prstGeom prst="rect">
            <a:avLst/>
          </a:prstGeom>
          <a:effectLst>
            <a:outerShdw blurRad="63500" sx="102000" sy="102000" algn="ctr" rotWithShape="0">
              <a:prstClr val="black">
                <a:alpha val="40000"/>
              </a:prstClr>
            </a:outerShdw>
          </a:effectLst>
          <a:scene3d>
            <a:camera prst="perspectiveFront"/>
            <a:lightRig rig="threePt" dir="t"/>
          </a:scene3d>
        </p:spPr>
        <p:style>
          <a:lnRef idx="3">
            <a:schemeClr val="lt1"/>
          </a:lnRef>
          <a:fillRef idx="1">
            <a:schemeClr val="accent1"/>
          </a:fillRef>
          <a:effectRef idx="1">
            <a:schemeClr val="accent1"/>
          </a:effectRef>
          <a:fontRef idx="minor">
            <a:schemeClr val="lt1"/>
          </a:fontRef>
        </p:style>
      </p:pic>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7" name="Content Placeholder 3"/>
          <p:cNvSpPr>
            <a:spLocks noGrp="1"/>
          </p:cNvSpPr>
          <p:nvPr>
            <p:ph sz="half" idx="2"/>
          </p:nvPr>
        </p:nvSpPr>
        <p:spPr>
          <a:xfrm>
            <a:off x="1362974" y="2548966"/>
            <a:ext cx="10230928" cy="3354060"/>
          </a:xfrm>
        </p:spPr>
        <p:txBody>
          <a:bodyPr>
            <a:normAutofit/>
          </a:bodyPr>
          <a:lstStyle/>
          <a:p>
            <a:pPr marL="0" indent="0" algn="ctr">
              <a:buNone/>
            </a:pPr>
            <a:r>
              <a:rPr lang="en-US" sz="9600" dirty="0">
                <a:solidFill>
                  <a:schemeClr val="tx1"/>
                </a:solidFill>
                <a:latin typeface="Algerian" panose="04020705040A02060702" pitchFamily="82" charset="0"/>
                <a:cs typeface="Times New Roman" panose="02020603050405020304" pitchFamily="18" charset="0"/>
              </a:rPr>
              <a:t>Thank You…</a:t>
            </a:r>
            <a:endParaRPr lang="en-IN" sz="9600" dirty="0">
              <a:solidFill>
                <a:schemeClr val="tx1"/>
              </a:solidFill>
              <a:latin typeface="Algerian" panose="04020705040A02060702" pitchFamily="82"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Title 1"/>
          <p:cNvSpPr>
            <a:spLocks noGrp="1"/>
          </p:cNvSpPr>
          <p:nvPr>
            <p:ph type="title"/>
          </p:nvPr>
        </p:nvSpPr>
        <p:spPr>
          <a:xfrm>
            <a:off x="1526875" y="612476"/>
            <a:ext cx="10150265" cy="845389"/>
          </a:xfrm>
        </p:spPr>
        <p:txBody>
          <a:bodyPr/>
          <a:lstStyle/>
          <a:p>
            <a:r>
              <a:rPr lang="en-US" b="1" dirty="0">
                <a:latin typeface="Times New Roman" panose="02020603050405020304" pitchFamily="18" charset="0"/>
                <a:cs typeface="Times New Roman" panose="02020603050405020304" pitchFamily="18" charset="0"/>
              </a:rPr>
              <a:t>IBM – SKILL BUILD COURSE</a:t>
            </a:r>
            <a:endParaRPr lang="en-IN" b="1" dirty="0">
              <a:latin typeface="Times New Roman" panose="02020603050405020304" pitchFamily="18" charset="0"/>
              <a:cs typeface="Times New Roman" panose="02020603050405020304" pitchFamily="18" charset="0"/>
            </a:endParaRPr>
          </a:p>
        </p:txBody>
      </p:sp>
      <p:sp>
        <p:nvSpPr>
          <p:cNvPr id="1048621" name="Content Placeholder 2"/>
          <p:cNvSpPr>
            <a:spLocks noGrp="1"/>
          </p:cNvSpPr>
          <p:nvPr>
            <p:ph idx="1"/>
          </p:nvPr>
        </p:nvSpPr>
        <p:spPr>
          <a:xfrm>
            <a:off x="1733909" y="2156604"/>
            <a:ext cx="10458091" cy="4106173"/>
          </a:xfrm>
        </p:spPr>
        <p:txBody>
          <a:bodyPr>
            <a:normAutofit/>
          </a:bodyPr>
          <a:lstStyle/>
          <a:p>
            <a:pPr marL="0" indent="0">
              <a:buNone/>
            </a:pPr>
            <a:r>
              <a:rPr lang="en-US" sz="2400" b="1" dirty="0">
                <a:latin typeface="Times New Roman" panose="02020603050405020304" pitchFamily="18" charset="0"/>
                <a:cs typeface="Times New Roman" panose="02020603050405020304" pitchFamily="18" charset="0"/>
              </a:rPr>
              <a:t>Tamil Nadu Skill Development Course (TNDSC) – FrontEnd Web Development (FEWD)</a:t>
            </a:r>
          </a:p>
          <a:p>
            <a:pPr marL="0" indent="0">
              <a:buNone/>
            </a:pPr>
            <a:r>
              <a:rPr lang="en-US" sz="2400" dirty="0">
                <a:latin typeface="Times New Roman" panose="02020603050405020304" pitchFamily="18" charset="0"/>
                <a:cs typeface="Times New Roman" panose="02020603050405020304" pitchFamily="18" charset="0"/>
              </a:rPr>
              <a:t>	</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Completed – 14 Courses.</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Attended 8-weeks of Student Development Program (SDP).</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Created portfolio and deployed using GitHun.com.</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Uploaded the certificate and project link in Naan Mudhalvan Portal.</a:t>
            </a:r>
          </a:p>
          <a:p>
            <a:pPr marL="0" indent="0">
              <a:buNone/>
            </a:pPr>
            <a:r>
              <a:rPr lang="en-US" sz="2400" dirty="0">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1" name="Title 3"/>
          <p:cNvSpPr>
            <a:spLocks noGrp="1"/>
          </p:cNvSpPr>
          <p:nvPr>
            <p:ph type="title"/>
          </p:nvPr>
        </p:nvSpPr>
        <p:spPr>
          <a:xfrm>
            <a:off x="1682152" y="250166"/>
            <a:ext cx="9822460" cy="914400"/>
          </a:xfrm>
        </p:spPr>
        <p:txBody>
          <a:bodyPr/>
          <a:lstStyle/>
          <a:p>
            <a:r>
              <a:rPr lang="en-US" b="1" dirty="0">
                <a:latin typeface="Times New Roman" panose="02020603050405020304" pitchFamily="18" charset="0"/>
                <a:cs typeface="Times New Roman" panose="02020603050405020304" pitchFamily="18" charset="0"/>
              </a:rPr>
              <a:t>HTML &amp; HTML Web Applications</a:t>
            </a:r>
            <a:endParaRPr lang="en-IN" b="1" dirty="0">
              <a:latin typeface="Times New Roman" panose="02020603050405020304" pitchFamily="18" charset="0"/>
              <a:cs typeface="Times New Roman" panose="02020603050405020304" pitchFamily="18" charset="0"/>
            </a:endParaRPr>
          </a:p>
        </p:txBody>
      </p:sp>
      <p:sp>
        <p:nvSpPr>
          <p:cNvPr id="1048632" name="Text Placeholder 4"/>
          <p:cNvSpPr>
            <a:spLocks noGrp="1"/>
          </p:cNvSpPr>
          <p:nvPr>
            <p:ph type="body" idx="1"/>
          </p:nvPr>
        </p:nvSpPr>
        <p:spPr>
          <a:xfrm>
            <a:off x="2251495" y="1328469"/>
            <a:ext cx="3804248" cy="552090"/>
          </a:xfrm>
        </p:spPr>
        <p:txBody>
          <a:bodyPr/>
          <a:lstStyle/>
          <a:p>
            <a:pPr algn="ctr"/>
            <a:r>
              <a:rPr lang="en-US" dirty="0">
                <a:solidFill>
                  <a:schemeClr val="tx1"/>
                </a:solidFill>
                <a:latin typeface="Georgia" panose="02040502050405020303" pitchFamily="18" charset="0"/>
              </a:rPr>
              <a:t>HTML Iframes</a:t>
            </a:r>
            <a:endParaRPr lang="en-IN" dirty="0">
              <a:solidFill>
                <a:schemeClr val="tx1"/>
              </a:solidFill>
              <a:latin typeface="Georgia" panose="02040502050405020303" pitchFamily="18" charset="0"/>
            </a:endParaRPr>
          </a:p>
        </p:txBody>
      </p:sp>
      <p:sp>
        <p:nvSpPr>
          <p:cNvPr id="1048633" name="Content Placeholder 5"/>
          <p:cNvSpPr>
            <a:spLocks noGrp="1"/>
          </p:cNvSpPr>
          <p:nvPr>
            <p:ph sz="half" idx="2"/>
          </p:nvPr>
        </p:nvSpPr>
        <p:spPr>
          <a:xfrm>
            <a:off x="1682152" y="2251494"/>
            <a:ext cx="4822165" cy="3651532"/>
          </a:xfrm>
        </p:spPr>
        <p:txBody>
          <a:bodyPr>
            <a:normAutofit/>
          </a:bodyPr>
          <a:lstStyle/>
          <a:p>
            <a:r>
              <a:rPr lang="en-US" sz="2000" b="1" dirty="0">
                <a:latin typeface="Times New Roman" panose="02020603050405020304" pitchFamily="18" charset="0"/>
                <a:cs typeface="Times New Roman" panose="02020603050405020304" pitchFamily="18" charset="0"/>
              </a:rPr>
              <a:t>HTML Iframes </a:t>
            </a:r>
            <a:r>
              <a:rPr lang="en-US" sz="2000" dirty="0">
                <a:latin typeface="Times New Roman" panose="02020603050405020304" pitchFamily="18" charset="0"/>
                <a:cs typeface="Times New Roman" panose="02020603050405020304" pitchFamily="18" charset="0"/>
              </a:rPr>
              <a:t>- An HTML Iframe is used to display a web page within a web page, Iframes Syntax, Iframes Set Height and Width.</a:t>
            </a:r>
          </a:p>
          <a:p>
            <a:endParaRPr lang="en-IN" sz="2400" dirty="0"/>
          </a:p>
        </p:txBody>
      </p:sp>
      <p:sp>
        <p:nvSpPr>
          <p:cNvPr id="1048634" name="Text Placeholder 6"/>
          <p:cNvSpPr>
            <a:spLocks noGrp="1"/>
          </p:cNvSpPr>
          <p:nvPr>
            <p:ph type="body" sz="quarter" idx="3"/>
          </p:nvPr>
        </p:nvSpPr>
        <p:spPr>
          <a:xfrm>
            <a:off x="7506630" y="1328469"/>
            <a:ext cx="3655952" cy="552090"/>
          </a:xfrm>
        </p:spPr>
        <p:txBody>
          <a:bodyPr/>
          <a:lstStyle/>
          <a:p>
            <a:pPr algn="ctr"/>
            <a:r>
              <a:rPr lang="en-US" dirty="0">
                <a:solidFill>
                  <a:schemeClr val="tx1"/>
                </a:solidFill>
                <a:latin typeface="Georgia" panose="02040502050405020303" pitchFamily="18" charset="0"/>
              </a:rPr>
              <a:t>HTML Forms</a:t>
            </a:r>
            <a:endParaRPr lang="en-IN" dirty="0">
              <a:solidFill>
                <a:schemeClr val="tx1"/>
              </a:solidFill>
              <a:latin typeface="Georgia" panose="02040502050405020303" pitchFamily="18" charset="0"/>
            </a:endParaRPr>
          </a:p>
        </p:txBody>
      </p:sp>
      <p:sp>
        <p:nvSpPr>
          <p:cNvPr id="1048635" name="Content Placeholder 7"/>
          <p:cNvSpPr>
            <a:spLocks noGrp="1"/>
          </p:cNvSpPr>
          <p:nvPr>
            <p:ph sz="quarter" idx="4"/>
          </p:nvPr>
        </p:nvSpPr>
        <p:spPr>
          <a:xfrm>
            <a:off x="7108166" y="2251494"/>
            <a:ext cx="4822166" cy="3648304"/>
          </a:xfrm>
        </p:spPr>
        <p:txBody>
          <a:bodyPr>
            <a:normAutofit/>
          </a:bodyPr>
          <a:lstStyle/>
          <a:p>
            <a:r>
              <a:rPr lang="en-US" sz="2000" b="1" dirty="0">
                <a:latin typeface="Times New Roman" panose="02020603050405020304" pitchFamily="18" charset="0"/>
                <a:cs typeface="Times New Roman" panose="02020603050405020304" pitchFamily="18" charset="0"/>
              </a:rPr>
              <a:t>HTML Forms </a:t>
            </a:r>
            <a:r>
              <a:rPr lang="en-US" sz="2000" dirty="0">
                <a:latin typeface="Times New Roman" panose="02020603050405020304" pitchFamily="18" charset="0"/>
                <a:cs typeface="Times New Roman" panose="02020603050405020304" pitchFamily="18" charset="0"/>
              </a:rPr>
              <a:t>are used to collect user input and send it to the server for processing. A form is created using the &lt;form&gt; element typically contains input fields, checkboxes.</a:t>
            </a:r>
            <a:endParaRPr lang="en-IN" sz="2000" dirty="0">
              <a:latin typeface="Times New Roman" panose="02020603050405020304" pitchFamily="18" charset="0"/>
              <a:cs typeface="Times New Roman" panose="02020603050405020304" pitchFamily="18" charset="0"/>
            </a:endParaRPr>
          </a:p>
        </p:txBody>
      </p:sp>
      <p:pic>
        <p:nvPicPr>
          <p:cNvPr id="2097152" name="Picture 2097151"/>
          <p:cNvPicPr>
            <a:picLocks/>
          </p:cNvPicPr>
          <p:nvPr/>
        </p:nvPicPr>
        <p:blipFill>
          <a:blip r:embed="rId2"/>
          <a:stretch>
            <a:fillRect/>
          </a:stretch>
        </p:blipFill>
        <p:spPr>
          <a:xfrm>
            <a:off x="2190173" y="3933112"/>
            <a:ext cx="3806121" cy="2068473"/>
          </a:xfrm>
          <a:prstGeom prst="rect">
            <a:avLst/>
          </a:prstGeom>
          <a:effectLst>
            <a:outerShdw blurRad="63500" sx="102000" sy="102000" algn="ctr" rotWithShape="0">
              <a:prstClr val="black">
                <a:alpha val="40000"/>
              </a:prstClr>
            </a:outerShdw>
          </a:effectLst>
        </p:spPr>
      </p:pic>
      <p:pic>
        <p:nvPicPr>
          <p:cNvPr id="2097153" name="Picture 2097152"/>
          <p:cNvPicPr>
            <a:picLocks/>
          </p:cNvPicPr>
          <p:nvPr/>
        </p:nvPicPr>
        <p:blipFill>
          <a:blip r:embed="rId3"/>
          <a:stretch>
            <a:fillRect/>
          </a:stretch>
        </p:blipFill>
        <p:spPr>
          <a:xfrm>
            <a:off x="7506630" y="3933111"/>
            <a:ext cx="4165337" cy="2085223"/>
          </a:xfrm>
          <a:prstGeom prst="rect">
            <a:avLst/>
          </a:prstGeom>
          <a:effectLst>
            <a:outerShdw blurRad="63500" sx="102000" sy="102000" algn="ctr"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6" name="Text Placeholder 2"/>
          <p:cNvSpPr>
            <a:spLocks noGrp="1"/>
          </p:cNvSpPr>
          <p:nvPr>
            <p:ph type="body" idx="1"/>
          </p:nvPr>
        </p:nvSpPr>
        <p:spPr>
          <a:xfrm>
            <a:off x="2206125" y="688926"/>
            <a:ext cx="3487307" cy="576262"/>
          </a:xfrm>
        </p:spPr>
        <p:txBody>
          <a:bodyPr/>
          <a:lstStyle/>
          <a:p>
            <a:pPr algn="ctr" fontAlgn="base"/>
            <a:r>
              <a:rPr lang="en-IN" dirty="0">
                <a:solidFill>
                  <a:schemeClr val="tx1"/>
                </a:solidFill>
                <a:latin typeface="Georgia" panose="02040502050405020303" pitchFamily="18" charset="0"/>
                <a:cs typeface="Times New Roman" panose="02020603050405020304" pitchFamily="18" charset="0"/>
              </a:rPr>
              <a:t>Learn by doing: HTML!</a:t>
            </a:r>
          </a:p>
        </p:txBody>
      </p:sp>
      <p:sp>
        <p:nvSpPr>
          <p:cNvPr id="1048637" name="Content Placeholder 3"/>
          <p:cNvSpPr>
            <a:spLocks noGrp="1"/>
          </p:cNvSpPr>
          <p:nvPr>
            <p:ph sz="half" idx="2"/>
          </p:nvPr>
        </p:nvSpPr>
        <p:spPr>
          <a:xfrm>
            <a:off x="1620648" y="2545738"/>
            <a:ext cx="4658263" cy="3354060"/>
          </a:xfrm>
        </p:spPr>
        <p:txBody>
          <a:bodyPr>
            <a:normAutofit/>
          </a:bodyPr>
          <a:lstStyle/>
          <a:p>
            <a:r>
              <a:rPr lang="en-US" sz="2000" dirty="0">
                <a:latin typeface="Times New Roman" panose="02020603050405020304" pitchFamily="18" charset="0"/>
                <a:cs typeface="Times New Roman" panose="02020603050405020304" pitchFamily="18" charset="0"/>
              </a:rPr>
              <a:t>Learn HTML autonomously: first take a tutorial then get cracking at these small exploratory exercises, intended to get you up to speed in HTML.</a:t>
            </a:r>
            <a:endParaRPr lang="en-IN" sz="2000" dirty="0">
              <a:latin typeface="Times New Roman" panose="02020603050405020304" pitchFamily="18" charset="0"/>
              <a:cs typeface="Times New Roman" panose="02020603050405020304" pitchFamily="18" charset="0"/>
            </a:endParaRPr>
          </a:p>
        </p:txBody>
      </p:sp>
      <p:sp>
        <p:nvSpPr>
          <p:cNvPr id="1048638" name="Text Placeholder 4"/>
          <p:cNvSpPr>
            <a:spLocks noGrp="1"/>
          </p:cNvSpPr>
          <p:nvPr>
            <p:ph type="body" sz="quarter" idx="3"/>
          </p:nvPr>
        </p:nvSpPr>
        <p:spPr>
          <a:xfrm>
            <a:off x="7336794" y="862642"/>
            <a:ext cx="3817162" cy="771923"/>
          </a:xfrm>
        </p:spPr>
        <p:txBody>
          <a:bodyPr/>
          <a:lstStyle/>
          <a:p>
            <a:pPr algn="ctr" fontAlgn="base"/>
            <a:r>
              <a:rPr lang="en-US" dirty="0">
                <a:solidFill>
                  <a:schemeClr val="tx1"/>
                </a:solidFill>
                <a:latin typeface="Georgia" panose="02040502050405020303" pitchFamily="18" charset="0"/>
              </a:rPr>
              <a:t>Basic HTML and HTML </a:t>
            </a:r>
            <a:r>
              <a:rPr lang="en-US" dirty="0">
                <a:solidFill>
                  <a:schemeClr val="tx1"/>
                </a:solidFill>
                <a:latin typeface="Times New Roman" panose="02020603050405020304" pitchFamily="18" charset="0"/>
                <a:cs typeface="Times New Roman" panose="02020603050405020304" pitchFamily="18" charset="0"/>
              </a:rPr>
              <a:t>5</a:t>
            </a:r>
            <a:r>
              <a:rPr lang="en-US" dirty="0">
                <a:solidFill>
                  <a:schemeClr val="tx1"/>
                </a:solidFill>
                <a:latin typeface="Georgia" panose="02040502050405020303" pitchFamily="18" charset="0"/>
              </a:rPr>
              <a:t> | freeCodeCamp</a:t>
            </a:r>
          </a:p>
        </p:txBody>
      </p:sp>
      <p:sp>
        <p:nvSpPr>
          <p:cNvPr id="1048639" name="Content Placeholder 5"/>
          <p:cNvSpPr>
            <a:spLocks noGrp="1"/>
          </p:cNvSpPr>
          <p:nvPr>
            <p:ph sz="quarter" idx="4"/>
          </p:nvPr>
        </p:nvSpPr>
        <p:spPr>
          <a:xfrm>
            <a:off x="6875253" y="2545738"/>
            <a:ext cx="4630378" cy="3354060"/>
          </a:xfrm>
        </p:spPr>
        <p:txBody>
          <a:bodyPr>
            <a:noAutofit/>
          </a:bodyPr>
          <a:lstStyle/>
          <a:p>
            <a:r>
              <a:rPr lang="en-US" sz="2000" dirty="0">
                <a:latin typeface="Times New Roman" panose="02020603050405020304" pitchFamily="18" charset="0"/>
                <a:cs typeface="Times New Roman" panose="02020603050405020304" pitchFamily="18" charset="0"/>
              </a:rPr>
              <a:t>Try out freeCodeCamp's HTML coding challenges! They will walk you through web development step-by-step.</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In this course, you'll build a cat photo app to learn some of the most common HTML elements - the building blocks of any web page.</a:t>
            </a:r>
            <a:endParaRPr lang="en-IN" sz="2000" dirty="0">
              <a:latin typeface="Times New Roman" panose="02020603050405020304" pitchFamily="18" charset="0"/>
              <a:cs typeface="Times New Roman" panose="02020603050405020304" pitchFamily="18" charset="0"/>
            </a:endParaRPr>
          </a:p>
        </p:txBody>
      </p:sp>
      <p:pic>
        <p:nvPicPr>
          <p:cNvPr id="2097154" name="Picture 2097153"/>
          <p:cNvPicPr>
            <a:picLocks/>
          </p:cNvPicPr>
          <p:nvPr/>
        </p:nvPicPr>
        <p:blipFill>
          <a:blip r:embed="rId2"/>
          <a:stretch>
            <a:fillRect/>
          </a:stretch>
        </p:blipFill>
        <p:spPr>
          <a:xfrm>
            <a:off x="2206124" y="4385061"/>
            <a:ext cx="3276675" cy="1783427"/>
          </a:xfrm>
          <a:prstGeom prst="rect">
            <a:avLst/>
          </a:prstGeom>
          <a:effectLst>
            <a:outerShdw blurRad="63500" sx="102000" sy="102000" algn="ctr" rotWithShape="0">
              <a:prstClr val="black">
                <a:alpha val="40000"/>
              </a:prstClr>
            </a:outerShdw>
          </a:effectLst>
        </p:spPr>
      </p:pic>
      <p:pic>
        <p:nvPicPr>
          <p:cNvPr id="2097155" name="Picture 2097154"/>
          <p:cNvPicPr>
            <a:picLocks/>
          </p:cNvPicPr>
          <p:nvPr/>
        </p:nvPicPr>
        <p:blipFill>
          <a:blip r:embed="rId3"/>
          <a:stretch>
            <a:fillRect/>
          </a:stretch>
        </p:blipFill>
        <p:spPr>
          <a:xfrm>
            <a:off x="7724804" y="4821428"/>
            <a:ext cx="3041142" cy="1799813"/>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0" name="Text Placeholder 2"/>
          <p:cNvSpPr>
            <a:spLocks noGrp="1"/>
          </p:cNvSpPr>
          <p:nvPr>
            <p:ph type="body" idx="1"/>
          </p:nvPr>
        </p:nvSpPr>
        <p:spPr>
          <a:xfrm>
            <a:off x="1940943" y="652861"/>
            <a:ext cx="3994030" cy="576262"/>
          </a:xfrm>
        </p:spPr>
        <p:txBody>
          <a:bodyPr/>
          <a:lstStyle/>
          <a:p>
            <a:pPr algn="ctr" fontAlgn="base"/>
            <a:r>
              <a:rPr lang="en-IN" dirty="0">
                <a:solidFill>
                  <a:schemeClr val="tx1"/>
                </a:solidFill>
                <a:latin typeface="Georgia" panose="02040502050405020303" pitchFamily="18" charset="0"/>
              </a:rPr>
              <a:t>Web Development Basics</a:t>
            </a:r>
          </a:p>
        </p:txBody>
      </p:sp>
      <p:sp>
        <p:nvSpPr>
          <p:cNvPr id="1048641" name="Content Placeholder 3"/>
          <p:cNvSpPr>
            <a:spLocks noGrp="1"/>
          </p:cNvSpPr>
          <p:nvPr>
            <p:ph sz="half" idx="2"/>
          </p:nvPr>
        </p:nvSpPr>
        <p:spPr>
          <a:xfrm>
            <a:off x="1733909" y="1673525"/>
            <a:ext cx="4632386" cy="3875818"/>
          </a:xfrm>
        </p:spPr>
        <p:txBody>
          <a:bodyPr>
            <a:noAutofit/>
          </a:bodyPr>
          <a:lstStyle/>
          <a:p>
            <a:r>
              <a:rPr lang="en-US" sz="2000" dirty="0">
                <a:latin typeface="Times New Roman" panose="02020603050405020304" pitchFamily="18" charset="0"/>
                <a:cs typeface="Times New Roman" panose="02020603050405020304" pitchFamily="18" charset="0"/>
              </a:rPr>
              <a:t>In this course, you’ll learn about basic computer functions and programming languages. You’ll get an overview of web development, including the scope of the two sides of web development: front-end and back-end. And you’ll learn about the difference between the internet and the World Wide Web.</a:t>
            </a:r>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
        <p:nvSpPr>
          <p:cNvPr id="1048642" name="Text Placeholder 4"/>
          <p:cNvSpPr>
            <a:spLocks noGrp="1"/>
          </p:cNvSpPr>
          <p:nvPr>
            <p:ph type="body" sz="quarter" idx="3"/>
          </p:nvPr>
        </p:nvSpPr>
        <p:spPr>
          <a:xfrm>
            <a:off x="7190941" y="652861"/>
            <a:ext cx="4592742" cy="582142"/>
          </a:xfrm>
        </p:spPr>
        <p:txBody>
          <a:bodyPr/>
          <a:lstStyle/>
          <a:p>
            <a:pPr algn="ctr" fontAlgn="base"/>
            <a:r>
              <a:rPr lang="en-US" dirty="0">
                <a:solidFill>
                  <a:schemeClr val="tx1"/>
                </a:solidFill>
                <a:latin typeface="Georgia" panose="02040502050405020303" pitchFamily="18" charset="0"/>
              </a:rPr>
              <a:t>Developing Sites for the Web</a:t>
            </a:r>
          </a:p>
        </p:txBody>
      </p:sp>
      <p:sp>
        <p:nvSpPr>
          <p:cNvPr id="1048643" name="Content Placeholder 5"/>
          <p:cNvSpPr>
            <a:spLocks noGrp="1"/>
          </p:cNvSpPr>
          <p:nvPr>
            <p:ph sz="quarter" idx="4"/>
          </p:nvPr>
        </p:nvSpPr>
        <p:spPr>
          <a:xfrm>
            <a:off x="6892506" y="1673525"/>
            <a:ext cx="4613125" cy="4226273"/>
          </a:xfrm>
        </p:spPr>
        <p:txBody>
          <a:bodyPr>
            <a:normAutofit/>
          </a:bodyPr>
          <a:lstStyle/>
          <a:p>
            <a:r>
              <a:rPr lang="en-US" sz="2000" dirty="0">
                <a:latin typeface="Times New Roman" panose="02020603050405020304" pitchFamily="18" charset="0"/>
                <a:cs typeface="Times New Roman" panose="02020603050405020304" pitchFamily="18" charset="0"/>
              </a:rPr>
              <a:t>In this course, you’ll learn how web developers create websites. You will learn about common web development languages including HTML, CSS, and JavaScript, and how they have evolved. You will also learn about the software development lifecycle and ways that an agile approach improves web development.</a:t>
            </a:r>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pic>
        <p:nvPicPr>
          <p:cNvPr id="2097156" name="Picture 2097155"/>
          <p:cNvPicPr>
            <a:picLocks/>
          </p:cNvPicPr>
          <p:nvPr/>
        </p:nvPicPr>
        <p:blipFill>
          <a:blip r:embed="rId2"/>
          <a:stretch>
            <a:fillRect/>
          </a:stretch>
        </p:blipFill>
        <p:spPr>
          <a:xfrm>
            <a:off x="2630431" y="4674745"/>
            <a:ext cx="2839342" cy="1749196"/>
          </a:xfrm>
          <a:prstGeom prst="rect">
            <a:avLst/>
          </a:prstGeom>
          <a:effectLst>
            <a:outerShdw blurRad="63500" sx="102000" sy="102000" algn="ctr" rotWithShape="0">
              <a:prstClr val="black">
                <a:alpha val="40000"/>
              </a:prstClr>
            </a:outerShdw>
          </a:effectLst>
        </p:spPr>
      </p:pic>
      <p:pic>
        <p:nvPicPr>
          <p:cNvPr id="2097157" name="Picture 2097156"/>
          <p:cNvPicPr>
            <a:picLocks/>
          </p:cNvPicPr>
          <p:nvPr/>
        </p:nvPicPr>
        <p:blipFill>
          <a:blip r:embed="rId3"/>
          <a:stretch>
            <a:fillRect/>
          </a:stretch>
        </p:blipFill>
        <p:spPr>
          <a:xfrm>
            <a:off x="7829645" y="4674745"/>
            <a:ext cx="2932200" cy="1808752"/>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Title 1"/>
          <p:cNvSpPr>
            <a:spLocks noGrp="1"/>
          </p:cNvSpPr>
          <p:nvPr>
            <p:ph type="title"/>
          </p:nvPr>
        </p:nvSpPr>
        <p:spPr>
          <a:xfrm>
            <a:off x="1664898" y="163902"/>
            <a:ext cx="9839714" cy="862641"/>
          </a:xfrm>
        </p:spPr>
        <p:txBody>
          <a:bodyPr/>
          <a:lstStyle/>
          <a:p>
            <a:r>
              <a:rPr lang="en-US" b="1" dirty="0">
                <a:latin typeface="Times New Roman" panose="02020603050405020304" pitchFamily="18" charset="0"/>
                <a:cs typeface="Times New Roman" panose="02020603050405020304" pitchFamily="18" charset="0"/>
              </a:rPr>
              <a:t>CSS and It’s Properties</a:t>
            </a:r>
            <a:endParaRPr lang="en-IN" b="1" dirty="0">
              <a:latin typeface="Times New Roman" panose="02020603050405020304" pitchFamily="18" charset="0"/>
              <a:cs typeface="Times New Roman" panose="02020603050405020304" pitchFamily="18" charset="0"/>
            </a:endParaRPr>
          </a:p>
        </p:txBody>
      </p:sp>
      <p:sp>
        <p:nvSpPr>
          <p:cNvPr id="1048645" name="Text Placeholder 2"/>
          <p:cNvSpPr>
            <a:spLocks noGrp="1"/>
          </p:cNvSpPr>
          <p:nvPr>
            <p:ph type="body" idx="1"/>
          </p:nvPr>
        </p:nvSpPr>
        <p:spPr>
          <a:xfrm>
            <a:off x="2162996" y="1498009"/>
            <a:ext cx="3992732" cy="576262"/>
          </a:xfrm>
        </p:spPr>
        <p:txBody>
          <a:bodyPr/>
          <a:lstStyle/>
          <a:p>
            <a:pPr algn="ctr" fontAlgn="base"/>
            <a:r>
              <a:rPr lang="en-IN" dirty="0">
                <a:solidFill>
                  <a:schemeClr val="tx1"/>
                </a:solidFill>
                <a:latin typeface="Georgia" panose="02040502050405020303" pitchFamily="18" charset="0"/>
              </a:rPr>
              <a:t>CSS Introduction</a:t>
            </a:r>
          </a:p>
        </p:txBody>
      </p:sp>
      <p:sp>
        <p:nvSpPr>
          <p:cNvPr id="1048646" name="Content Placeholder 3"/>
          <p:cNvSpPr>
            <a:spLocks noGrp="1"/>
          </p:cNvSpPr>
          <p:nvPr>
            <p:ph sz="half" idx="2"/>
          </p:nvPr>
        </p:nvSpPr>
        <p:spPr>
          <a:xfrm>
            <a:off x="1987915" y="2402317"/>
            <a:ext cx="4342893" cy="3354060"/>
          </a:xfrm>
        </p:spPr>
        <p:txBody>
          <a:bodyPr>
            <a:normAutofit/>
          </a:bodyPr>
          <a:lstStyle/>
          <a:p>
            <a:r>
              <a:rPr lang="en-US" sz="2000" b="1" dirty="0">
                <a:latin typeface="Times New Roman" panose="02020603050405020304" pitchFamily="18" charset="0"/>
                <a:cs typeface="Times New Roman" panose="02020603050405020304" pitchFamily="18" charset="0"/>
              </a:rPr>
              <a:t>CSS (Cascading Style Sheets) </a:t>
            </a:r>
            <a:r>
              <a:rPr lang="en-US" sz="2000" dirty="0">
                <a:latin typeface="Times New Roman" panose="02020603050405020304" pitchFamily="18" charset="0"/>
                <a:cs typeface="Times New Roman" panose="02020603050405020304" pitchFamily="18" charset="0"/>
              </a:rPr>
              <a:t>is a styling language used to control the appearance of HTML elements. It allows you to define colors, layouts, fonts, and more, making web pages visually appealing and user-friendly.</a:t>
            </a:r>
            <a:endParaRPr lang="en-IN" sz="2000" dirty="0">
              <a:latin typeface="Times New Roman" panose="02020603050405020304" pitchFamily="18" charset="0"/>
              <a:cs typeface="Times New Roman" panose="02020603050405020304" pitchFamily="18" charset="0"/>
            </a:endParaRPr>
          </a:p>
        </p:txBody>
      </p:sp>
      <p:sp>
        <p:nvSpPr>
          <p:cNvPr id="1048647" name="Text Placeholder 4"/>
          <p:cNvSpPr>
            <a:spLocks noGrp="1"/>
          </p:cNvSpPr>
          <p:nvPr>
            <p:ph type="body" sz="quarter" idx="3"/>
          </p:nvPr>
        </p:nvSpPr>
        <p:spPr>
          <a:xfrm>
            <a:off x="7336793" y="1498009"/>
            <a:ext cx="3999001" cy="576262"/>
          </a:xfrm>
        </p:spPr>
        <p:txBody>
          <a:bodyPr/>
          <a:lstStyle/>
          <a:p>
            <a:pPr algn="ctr" fontAlgn="base"/>
            <a:r>
              <a:rPr lang="en-IN" dirty="0">
                <a:solidFill>
                  <a:schemeClr val="tx1"/>
                </a:solidFill>
                <a:latin typeface="Georgia" panose="02040502050405020303" pitchFamily="18" charset="0"/>
              </a:rPr>
              <a:t>Learn by doing: CSS!</a:t>
            </a:r>
          </a:p>
        </p:txBody>
      </p:sp>
      <p:sp>
        <p:nvSpPr>
          <p:cNvPr id="1048648" name="Content Placeholder 5"/>
          <p:cNvSpPr>
            <a:spLocks noGrp="1"/>
          </p:cNvSpPr>
          <p:nvPr>
            <p:ph sz="quarter" idx="4"/>
          </p:nvPr>
        </p:nvSpPr>
        <p:spPr>
          <a:xfrm>
            <a:off x="7166956" y="2402317"/>
            <a:ext cx="4338674" cy="3354060"/>
          </a:xfrm>
        </p:spPr>
        <p:txBody>
          <a:bodyPr>
            <a:normAutofit/>
          </a:bodyPr>
          <a:lstStyle/>
          <a:p>
            <a:r>
              <a:rPr lang="en-US" sz="2000" dirty="0">
                <a:latin typeface="Times New Roman" panose="02020603050405020304" pitchFamily="18" charset="0"/>
                <a:cs typeface="Times New Roman" panose="02020603050405020304" pitchFamily="18" charset="0"/>
              </a:rPr>
              <a:t>CSS (Cascading Style Sheets) is the language that makes websites beautiful! Instead of just reading theory, let’s </a:t>
            </a:r>
            <a:r>
              <a:rPr lang="en-US" sz="2000" b="1" dirty="0">
                <a:latin typeface="Times New Roman" panose="02020603050405020304" pitchFamily="18" charset="0"/>
                <a:cs typeface="Times New Roman" panose="02020603050405020304" pitchFamily="18" charset="0"/>
              </a:rPr>
              <a:t>learn by doing</a:t>
            </a:r>
            <a:r>
              <a:rPr lang="en-US" sz="2000" dirty="0">
                <a:latin typeface="Times New Roman" panose="02020603050405020304" pitchFamily="18" charset="0"/>
                <a:cs typeface="Times New Roman" panose="02020603050405020304" pitchFamily="18" charset="0"/>
              </a:rPr>
              <a:t> with hands-on exercises and real examples.</a:t>
            </a:r>
            <a:endParaRPr lang="en-IN" sz="2000" dirty="0">
              <a:latin typeface="Times New Roman" panose="02020603050405020304" pitchFamily="18" charset="0"/>
              <a:cs typeface="Times New Roman" panose="02020603050405020304" pitchFamily="18" charset="0"/>
            </a:endParaRPr>
          </a:p>
        </p:txBody>
      </p:sp>
      <p:pic>
        <p:nvPicPr>
          <p:cNvPr id="2097158" name="Picture 2097157"/>
          <p:cNvPicPr>
            <a:picLocks/>
          </p:cNvPicPr>
          <p:nvPr/>
        </p:nvPicPr>
        <p:blipFill>
          <a:blip r:embed="rId2"/>
          <a:stretch>
            <a:fillRect/>
          </a:stretch>
        </p:blipFill>
        <p:spPr>
          <a:xfrm>
            <a:off x="2631142" y="4817614"/>
            <a:ext cx="3056441" cy="1671074"/>
          </a:xfrm>
          <a:prstGeom prst="rect">
            <a:avLst/>
          </a:prstGeom>
          <a:effectLst>
            <a:outerShdw blurRad="63500" sx="102000" sy="102000" algn="ctr" rotWithShape="0">
              <a:prstClr val="black">
                <a:alpha val="40000"/>
              </a:prstClr>
            </a:outerShdw>
          </a:effectLst>
        </p:spPr>
      </p:pic>
      <p:pic>
        <p:nvPicPr>
          <p:cNvPr id="2097159" name="Picture 2097158"/>
          <p:cNvPicPr>
            <a:picLocks/>
          </p:cNvPicPr>
          <p:nvPr/>
        </p:nvPicPr>
        <p:blipFill>
          <a:blip r:embed="rId3"/>
          <a:stretch>
            <a:fillRect/>
          </a:stretch>
        </p:blipFill>
        <p:spPr>
          <a:xfrm>
            <a:off x="7625094" y="4631557"/>
            <a:ext cx="3233153" cy="1754438"/>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9" name="Text Placeholder 2"/>
          <p:cNvSpPr>
            <a:spLocks noGrp="1"/>
          </p:cNvSpPr>
          <p:nvPr>
            <p:ph type="body" idx="1"/>
          </p:nvPr>
        </p:nvSpPr>
        <p:spPr>
          <a:xfrm>
            <a:off x="2093985" y="730499"/>
            <a:ext cx="3992732" cy="576262"/>
          </a:xfrm>
        </p:spPr>
        <p:txBody>
          <a:bodyPr/>
          <a:lstStyle/>
          <a:p>
            <a:pPr algn="ctr" fontAlgn="base"/>
            <a:r>
              <a:rPr lang="en-IN" dirty="0">
                <a:latin typeface="Georgia" panose="02040502050405020303" pitchFamily="18" charset="0"/>
              </a:rPr>
              <a:t>CSS Exercises</a:t>
            </a:r>
          </a:p>
        </p:txBody>
      </p:sp>
      <p:sp>
        <p:nvSpPr>
          <p:cNvPr id="1048650" name="Content Placeholder 3"/>
          <p:cNvSpPr>
            <a:spLocks noGrp="1"/>
          </p:cNvSpPr>
          <p:nvPr>
            <p:ph sz="half" idx="2"/>
          </p:nvPr>
        </p:nvSpPr>
        <p:spPr>
          <a:xfrm>
            <a:off x="1918904" y="2031381"/>
            <a:ext cx="4342893" cy="3354060"/>
          </a:xfrm>
        </p:spPr>
        <p:txBody>
          <a:bodyPr>
            <a:normAutofit/>
          </a:bodyPr>
          <a:lstStyle/>
          <a:p>
            <a:r>
              <a:rPr lang="en-US" sz="2000" dirty="0">
                <a:latin typeface="Times New Roman" panose="02020603050405020304" pitchFamily="18" charset="0"/>
                <a:cs typeface="Times New Roman" panose="02020603050405020304" pitchFamily="18" charset="0"/>
              </a:rPr>
              <a:t>CSS is best learned by practicing! Here are some </a:t>
            </a:r>
            <a:r>
              <a:rPr lang="en-US" sz="2000" b="1" dirty="0">
                <a:latin typeface="Times New Roman" panose="02020603050405020304" pitchFamily="18" charset="0"/>
                <a:cs typeface="Times New Roman" panose="02020603050405020304" pitchFamily="18" charset="0"/>
              </a:rPr>
              <a:t>hands-on exercises</a:t>
            </a:r>
            <a:r>
              <a:rPr lang="en-US" sz="2000" dirty="0">
                <a:latin typeface="Times New Roman" panose="02020603050405020304" pitchFamily="18" charset="0"/>
                <a:cs typeface="Times New Roman" panose="02020603050405020304" pitchFamily="18" charset="0"/>
              </a:rPr>
              <a:t> to improve your CSS skills. Try them out and see your designs come to life!</a:t>
            </a:r>
            <a:endParaRPr lang="en-IN" sz="2000" dirty="0">
              <a:latin typeface="Times New Roman" panose="02020603050405020304" pitchFamily="18" charset="0"/>
              <a:cs typeface="Times New Roman" panose="02020603050405020304" pitchFamily="18" charset="0"/>
            </a:endParaRPr>
          </a:p>
        </p:txBody>
      </p:sp>
      <p:sp>
        <p:nvSpPr>
          <p:cNvPr id="1048651" name="Text Placeholder 4"/>
          <p:cNvSpPr>
            <a:spLocks noGrp="1"/>
          </p:cNvSpPr>
          <p:nvPr>
            <p:ph type="body" sz="quarter" idx="3"/>
          </p:nvPr>
        </p:nvSpPr>
        <p:spPr>
          <a:xfrm>
            <a:off x="7239210" y="526211"/>
            <a:ext cx="3999001" cy="780550"/>
          </a:xfrm>
        </p:spPr>
        <p:txBody>
          <a:bodyPr/>
          <a:lstStyle/>
          <a:p>
            <a:pPr algn="ctr" fontAlgn="base"/>
            <a:r>
              <a:rPr lang="en-US" dirty="0">
                <a:latin typeface="Georgia" panose="02040502050405020303" pitchFamily="18" charset="0"/>
              </a:rPr>
              <a:t>CSS Tutorial - Zero to Hero freeCodeCamp.org</a:t>
            </a:r>
          </a:p>
        </p:txBody>
      </p:sp>
      <p:sp>
        <p:nvSpPr>
          <p:cNvPr id="1048652" name="Content Placeholder 5"/>
          <p:cNvSpPr>
            <a:spLocks noGrp="1"/>
          </p:cNvSpPr>
          <p:nvPr>
            <p:ph sz="quarter" idx="4"/>
          </p:nvPr>
        </p:nvSpPr>
        <p:spPr>
          <a:xfrm>
            <a:off x="7149704" y="2049579"/>
            <a:ext cx="4338674" cy="3354060"/>
          </a:xfrm>
        </p:spPr>
        <p:txBody>
          <a:bodyPr>
            <a:normAutofit/>
          </a:bodyPr>
          <a:lstStyle/>
          <a:p>
            <a:r>
              <a:rPr lang="en-US" sz="2000" dirty="0">
                <a:latin typeface="Times New Roman" panose="02020603050405020304" pitchFamily="18" charset="0"/>
                <a:cs typeface="Times New Roman" panose="02020603050405020304" pitchFamily="18" charset="0"/>
              </a:rPr>
              <a:t>Learn CSS from the "ground up" in this video-based course for beginners. You can pace your learning to review sections and return to pick up where you left off. This video is presented by freeCodeCamp.org.</a:t>
            </a:r>
            <a:endParaRPr lang="en-IN" sz="2000" dirty="0">
              <a:latin typeface="Times New Roman" panose="02020603050405020304" pitchFamily="18" charset="0"/>
              <a:cs typeface="Times New Roman" panose="02020603050405020304" pitchFamily="18" charset="0"/>
            </a:endParaRPr>
          </a:p>
        </p:txBody>
      </p:sp>
      <p:pic>
        <p:nvPicPr>
          <p:cNvPr id="2097160" name="Picture 2097159"/>
          <p:cNvPicPr>
            <a:picLocks/>
          </p:cNvPicPr>
          <p:nvPr/>
        </p:nvPicPr>
        <p:blipFill>
          <a:blip r:embed="rId2"/>
          <a:stretch>
            <a:fillRect/>
          </a:stretch>
        </p:blipFill>
        <p:spPr>
          <a:xfrm>
            <a:off x="2510085" y="4009855"/>
            <a:ext cx="3160530" cy="1720211"/>
          </a:xfrm>
          <a:prstGeom prst="rect">
            <a:avLst/>
          </a:prstGeom>
          <a:effectLst>
            <a:outerShdw blurRad="63500" sx="102000" sy="102000" algn="ctr" rotWithShape="0">
              <a:prstClr val="black">
                <a:alpha val="40000"/>
              </a:prstClr>
            </a:outerShdw>
          </a:effectLst>
        </p:spPr>
      </p:pic>
      <p:pic>
        <p:nvPicPr>
          <p:cNvPr id="2097161" name="Picture 2097160"/>
          <p:cNvPicPr>
            <a:picLocks/>
          </p:cNvPicPr>
          <p:nvPr/>
        </p:nvPicPr>
        <p:blipFill>
          <a:blip r:embed="rId3"/>
          <a:stretch>
            <a:fillRect/>
          </a:stretch>
        </p:blipFill>
        <p:spPr>
          <a:xfrm>
            <a:off x="7600194" y="4335884"/>
            <a:ext cx="3243254" cy="1828164"/>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Text Placeholder 2"/>
          <p:cNvSpPr>
            <a:spLocks noGrp="1"/>
          </p:cNvSpPr>
          <p:nvPr>
            <p:ph type="body" idx="1"/>
          </p:nvPr>
        </p:nvSpPr>
        <p:spPr>
          <a:xfrm>
            <a:off x="3545458" y="661488"/>
            <a:ext cx="5339750" cy="576262"/>
          </a:xfrm>
        </p:spPr>
        <p:txBody>
          <a:bodyPr/>
          <a:lstStyle/>
          <a:p>
            <a:pPr algn="ctr" fontAlgn="base"/>
            <a:r>
              <a:rPr lang="en-US" dirty="0">
                <a:latin typeface="Georgia" panose="02040502050405020303" pitchFamily="18" charset="0"/>
              </a:rPr>
              <a:t>Introduction to HTML and CSS</a:t>
            </a:r>
          </a:p>
        </p:txBody>
      </p:sp>
      <p:sp>
        <p:nvSpPr>
          <p:cNvPr id="1048654" name="Content Placeholder 3"/>
          <p:cNvSpPr>
            <a:spLocks noGrp="1"/>
          </p:cNvSpPr>
          <p:nvPr>
            <p:ph sz="half" idx="2"/>
          </p:nvPr>
        </p:nvSpPr>
        <p:spPr>
          <a:xfrm>
            <a:off x="2191110" y="1746709"/>
            <a:ext cx="9273396" cy="3354060"/>
          </a:xfrm>
        </p:spPr>
        <p:txBody>
          <a:bodyPr>
            <a:normAutofit/>
          </a:bodyPr>
          <a:lstStyle/>
          <a:p>
            <a:r>
              <a:rPr lang="en-US" sz="2000" dirty="0">
                <a:latin typeface="Times New Roman" panose="02020603050405020304" pitchFamily="18" charset="0"/>
                <a:cs typeface="Times New Roman" panose="02020603050405020304" pitchFamily="18" charset="0"/>
              </a:rPr>
              <a:t>In this course, you will learn about the basic structure of an HTML document and common elements to build a web page. You’ll explore HTML attributes and understand the importance of organizing information. In addition, you will gain insight into CSS and explore the CSS box model. Finally, you will learn about the best practices web developers use for writing HTML and CSS.</a:t>
            </a:r>
            <a:endParaRPr lang="en-IN" sz="2000" dirty="0">
              <a:latin typeface="Times New Roman" panose="02020603050405020304" pitchFamily="18" charset="0"/>
              <a:cs typeface="Times New Roman" panose="02020603050405020304" pitchFamily="18" charset="0"/>
            </a:endParaRPr>
          </a:p>
        </p:txBody>
      </p:sp>
      <p:pic>
        <p:nvPicPr>
          <p:cNvPr id="2097162" name="Picture 2097161"/>
          <p:cNvPicPr>
            <a:picLocks/>
          </p:cNvPicPr>
          <p:nvPr/>
        </p:nvPicPr>
        <p:blipFill>
          <a:blip r:embed="rId2"/>
          <a:stretch>
            <a:fillRect/>
          </a:stretch>
        </p:blipFill>
        <p:spPr>
          <a:xfrm>
            <a:off x="4215465" y="4022118"/>
            <a:ext cx="3999736" cy="2157303"/>
          </a:xfrm>
          <a:prstGeom prst="rect">
            <a:avLst/>
          </a:prstGeom>
          <a:effectLst>
            <a:outerShdw blurRad="63500" sx="102000" sy="102000" algn="ctr" rotWithShape="0">
              <a:prstClr val="black">
                <a:alpha val="40000"/>
              </a:prst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5" name="Title 1"/>
          <p:cNvSpPr>
            <a:spLocks noGrp="1"/>
          </p:cNvSpPr>
          <p:nvPr>
            <p:ph type="title"/>
          </p:nvPr>
        </p:nvSpPr>
        <p:spPr>
          <a:xfrm>
            <a:off x="1704403" y="313559"/>
            <a:ext cx="8911687" cy="1280890"/>
          </a:xfrm>
        </p:spPr>
        <p:txBody>
          <a:bodyPr/>
          <a:lstStyle/>
          <a:p>
            <a:r>
              <a:rPr lang="en-US" b="1" dirty="0" err="1">
                <a:latin typeface="Georgia" panose="02040502050405020303" pitchFamily="18" charset="0"/>
              </a:rPr>
              <a:t>Git</a:t>
            </a:r>
            <a:r>
              <a:rPr lang="en-US" b="1" dirty="0">
                <a:latin typeface="Georgia" panose="02040502050405020303" pitchFamily="18" charset="0"/>
              </a:rPr>
              <a:t> and GitHub</a:t>
            </a:r>
            <a:endParaRPr lang="en-IN" b="1" dirty="0">
              <a:latin typeface="Georgia" panose="02040502050405020303" pitchFamily="18" charset="0"/>
            </a:endParaRPr>
          </a:p>
        </p:txBody>
      </p:sp>
      <p:sp>
        <p:nvSpPr>
          <p:cNvPr id="1048656" name="Text Placeholder 2"/>
          <p:cNvSpPr>
            <a:spLocks noGrp="1"/>
          </p:cNvSpPr>
          <p:nvPr>
            <p:ph type="body" idx="1"/>
          </p:nvPr>
        </p:nvSpPr>
        <p:spPr>
          <a:xfrm>
            <a:off x="1992433" y="1166208"/>
            <a:ext cx="3992732" cy="576262"/>
          </a:xfrm>
        </p:spPr>
        <p:txBody>
          <a:bodyPr/>
          <a:lstStyle/>
          <a:p>
            <a:pPr algn="ctr" fontAlgn="base"/>
            <a:r>
              <a:rPr lang="en-IN" dirty="0">
                <a:solidFill>
                  <a:schemeClr val="tx1"/>
                </a:solidFill>
                <a:latin typeface="Times New Roman" panose="02020603050405020304" pitchFamily="18" charset="0"/>
                <a:cs typeface="Times New Roman" panose="02020603050405020304" pitchFamily="18" charset="0"/>
              </a:rPr>
              <a:t>Fundamentals of Web apps</a:t>
            </a:r>
          </a:p>
        </p:txBody>
      </p:sp>
      <p:sp>
        <p:nvSpPr>
          <p:cNvPr id="1048657" name="Content Placeholder 3"/>
          <p:cNvSpPr>
            <a:spLocks noGrp="1"/>
          </p:cNvSpPr>
          <p:nvPr>
            <p:ph sz="half" idx="2"/>
          </p:nvPr>
        </p:nvSpPr>
        <p:spPr>
          <a:xfrm>
            <a:off x="1817353" y="2466754"/>
            <a:ext cx="4342893" cy="3354060"/>
          </a:xfrm>
        </p:spPr>
        <p:txBody>
          <a:bodyPr>
            <a:normAutofit/>
          </a:bodyPr>
          <a:lstStyle/>
          <a:p>
            <a:r>
              <a:rPr lang="en-US" sz="2000" dirty="0">
                <a:latin typeface="Times New Roman" panose="02020603050405020304" pitchFamily="18" charset="0"/>
                <a:cs typeface="Times New Roman" panose="02020603050405020304" pitchFamily="18" charset="0"/>
              </a:rPr>
              <a:t>Web applications (web apps) are dynamic applications that run in a web browser. Unlike traditional desktop applications, web apps can be accessed from any device with an internet connection.</a:t>
            </a:r>
            <a:endParaRPr lang="en-IN" sz="2000" dirty="0">
              <a:latin typeface="Times New Roman" panose="02020603050405020304" pitchFamily="18" charset="0"/>
              <a:cs typeface="Times New Roman" panose="02020603050405020304" pitchFamily="18" charset="0"/>
            </a:endParaRPr>
          </a:p>
        </p:txBody>
      </p:sp>
      <p:sp>
        <p:nvSpPr>
          <p:cNvPr id="1048658" name="Text Placeholder 4"/>
          <p:cNvSpPr>
            <a:spLocks noGrp="1"/>
          </p:cNvSpPr>
          <p:nvPr>
            <p:ph type="body" sz="quarter" idx="3"/>
          </p:nvPr>
        </p:nvSpPr>
        <p:spPr>
          <a:xfrm>
            <a:off x="7336793" y="1514860"/>
            <a:ext cx="3886173" cy="576262"/>
          </a:xfrm>
        </p:spPr>
        <p:txBody>
          <a:bodyPr/>
          <a:lstStyle/>
          <a:p>
            <a:pPr algn="ctr" fontAlgn="base"/>
            <a:r>
              <a:rPr lang="en-US" dirty="0">
                <a:latin typeface="Georgia" panose="02040502050405020303" pitchFamily="18" charset="0"/>
              </a:rPr>
              <a:t>Bringing Websites to Life with JavaScript</a:t>
            </a:r>
          </a:p>
        </p:txBody>
      </p:sp>
      <p:sp>
        <p:nvSpPr>
          <p:cNvPr id="1048659" name="Content Placeholder 5"/>
          <p:cNvSpPr>
            <a:spLocks noGrp="1"/>
          </p:cNvSpPr>
          <p:nvPr>
            <p:ph sz="quarter" idx="4"/>
          </p:nvPr>
        </p:nvSpPr>
        <p:spPr>
          <a:xfrm>
            <a:off x="7166956" y="2466754"/>
            <a:ext cx="4338674" cy="3354060"/>
          </a:xfrm>
        </p:spPr>
        <p:txBody>
          <a:bodyPr>
            <a:noAutofit/>
          </a:bodyPr>
          <a:lstStyle/>
          <a:p>
            <a:r>
              <a:rPr lang="en-US" sz="2000" dirty="0">
                <a:latin typeface="Times New Roman" panose="02020603050405020304" pitchFamily="18" charset="0"/>
                <a:cs typeface="Times New Roman" panose="02020603050405020304" pitchFamily="18" charset="0"/>
              </a:rPr>
              <a:t>In this course, you’ll learn how web developers use JavaScript with HTML to create dynamic websites. You’ll examine JavaScript syntax and how variables, functions, expressions, and events operate in JavaScript code. </a:t>
            </a:r>
            <a:endParaRPr lang="en-IN" sz="2000" dirty="0">
              <a:latin typeface="Times New Roman" panose="02020603050405020304" pitchFamily="18" charset="0"/>
              <a:cs typeface="Times New Roman" panose="02020603050405020304" pitchFamily="18" charset="0"/>
            </a:endParaRPr>
          </a:p>
        </p:txBody>
      </p:sp>
      <p:pic>
        <p:nvPicPr>
          <p:cNvPr id="2097163" name="Picture 2097162"/>
          <p:cNvPicPr>
            <a:picLocks/>
          </p:cNvPicPr>
          <p:nvPr/>
        </p:nvPicPr>
        <p:blipFill>
          <a:blip r:embed="rId2"/>
          <a:stretch>
            <a:fillRect/>
          </a:stretch>
        </p:blipFill>
        <p:spPr>
          <a:xfrm>
            <a:off x="2661712" y="4747898"/>
            <a:ext cx="3150349" cy="1714670"/>
          </a:xfrm>
          <a:prstGeom prst="rect">
            <a:avLst/>
          </a:prstGeom>
          <a:effectLst>
            <a:outerShdw blurRad="63500" sx="102000" sy="102000" algn="ctr" rotWithShape="0">
              <a:prstClr val="black">
                <a:alpha val="40000"/>
              </a:prstClr>
            </a:outerShdw>
          </a:effectLst>
        </p:spPr>
      </p:pic>
      <p:pic>
        <p:nvPicPr>
          <p:cNvPr id="2097164" name="Picture 2097163"/>
          <p:cNvPicPr>
            <a:picLocks/>
          </p:cNvPicPr>
          <p:nvPr/>
        </p:nvPicPr>
        <p:blipFill>
          <a:blip r:embed="rId3"/>
          <a:stretch>
            <a:fillRect/>
          </a:stretch>
        </p:blipFill>
        <p:spPr>
          <a:xfrm>
            <a:off x="7764722" y="4747897"/>
            <a:ext cx="3030314" cy="1825697"/>
          </a:xfrm>
          <a:prstGeom prst="rect">
            <a:avLst/>
          </a:prstGeom>
          <a:effectLst>
            <a:outerShdw blurRad="63500" sx="102000" sy="102000" algn="ctr" rotWithShape="0">
              <a:prstClr val="black">
                <a:alpha val="40000"/>
              </a:prstClr>
            </a:outerShdw>
          </a:effectLst>
        </p:spPr>
      </p:pic>
    </p:spTree>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956</Words>
  <Application>Microsoft Office PowerPoint</Application>
  <PresentationFormat>Widescreen</PresentationFormat>
  <Paragraphs>60</Paragraphs>
  <Slides>16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Algerian</vt:lpstr>
      <vt:lpstr>Arial</vt:lpstr>
      <vt:lpstr>Calibri</vt:lpstr>
      <vt:lpstr>Century Gothic</vt:lpstr>
      <vt:lpstr>Georgia</vt:lpstr>
      <vt:lpstr>Imprint MT Shadow</vt:lpstr>
      <vt:lpstr>Times New Roman</vt:lpstr>
      <vt:lpstr>Wingdings</vt:lpstr>
      <vt:lpstr>Wingdings 3</vt:lpstr>
      <vt:lpstr>Wisp</vt:lpstr>
      <vt:lpstr>Annai Violet Arts &amp; Science College  Department of Computer Science  Naan mudhalvan – Fundamentals of web development</vt:lpstr>
      <vt:lpstr>IBM – SKILL BUILD COURSE</vt:lpstr>
      <vt:lpstr>HTML &amp; HTML Web Applications</vt:lpstr>
      <vt:lpstr>PowerPoint Presentation</vt:lpstr>
      <vt:lpstr>PowerPoint Presentation</vt:lpstr>
      <vt:lpstr>CSS and It’s Properties</vt:lpstr>
      <vt:lpstr>PowerPoint Presentation</vt:lpstr>
      <vt:lpstr>PowerPoint Presentation</vt:lpstr>
      <vt:lpstr>Git and GitHub</vt:lpstr>
      <vt:lpstr>PowerPoint Presentation</vt:lpstr>
      <vt:lpstr>Naan Mudhalvan – Fundamentals of Web Developments</vt:lpstr>
      <vt:lpstr>Naan Mudhalvan – Fundamentals of Web Developments</vt:lpstr>
      <vt:lpstr>Naan Mudhalvan – Fundamentals of Web Developments</vt:lpstr>
      <vt:lpstr>Naan Mudhalvan – Fundamentals of Web Developments</vt:lpstr>
      <vt:lpstr>Naan Mudhalvan – Fundamentals of Web Developments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Annai Violet Arts &amp; Science College  Department of computer science  Naan mudhalvan – Fundamentals of web development</dc:title>
  <dc:creator>Microsoft account</dc:creator>
  <cp:lastModifiedBy>Akash Sharma</cp:lastModifiedBy>
  <cp:revision>1</cp:revision>
  <dcterms:created xsi:type="dcterms:W3CDTF">2025-03-28T07:33:51Z</dcterms:created>
  <dcterms:modified xsi:type="dcterms:W3CDTF">2025-04-04T09:00:40Z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c5f147d6230e462287b728ab71efa7c2</vt:lpwstr>
  </property>
</Properties>
</file>